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9"/>
  </p:notesMasterIdLst>
  <p:sldIdLst>
    <p:sldId id="256" r:id="rId2"/>
    <p:sldId id="328" r:id="rId3"/>
    <p:sldId id="257" r:id="rId4"/>
    <p:sldId id="329" r:id="rId5"/>
    <p:sldId id="332" r:id="rId6"/>
    <p:sldId id="333" r:id="rId7"/>
    <p:sldId id="334" r:id="rId8"/>
    <p:sldId id="335" r:id="rId9"/>
    <p:sldId id="338" r:id="rId10"/>
    <p:sldId id="339" r:id="rId11"/>
    <p:sldId id="340" r:id="rId12"/>
    <p:sldId id="341" r:id="rId13"/>
    <p:sldId id="342" r:id="rId14"/>
    <p:sldId id="343" r:id="rId15"/>
    <p:sldId id="345" r:id="rId16"/>
    <p:sldId id="346" r:id="rId17"/>
    <p:sldId id="347" r:id="rId18"/>
    <p:sldId id="348" r:id="rId19"/>
    <p:sldId id="349" r:id="rId20"/>
    <p:sldId id="350" r:id="rId21"/>
    <p:sldId id="351" r:id="rId22"/>
    <p:sldId id="352" r:id="rId23"/>
    <p:sldId id="353" r:id="rId24"/>
    <p:sldId id="354" r:id="rId25"/>
    <p:sldId id="355" r:id="rId26"/>
    <p:sldId id="360" r:id="rId27"/>
    <p:sldId id="361" r:id="rId28"/>
    <p:sldId id="362" r:id="rId29"/>
    <p:sldId id="384" r:id="rId30"/>
    <p:sldId id="386" r:id="rId31"/>
    <p:sldId id="388" r:id="rId32"/>
    <p:sldId id="368" r:id="rId33"/>
    <p:sldId id="369" r:id="rId34"/>
    <p:sldId id="370" r:id="rId35"/>
    <p:sldId id="371" r:id="rId36"/>
    <p:sldId id="372" r:id="rId37"/>
    <p:sldId id="373" r:id="rId38"/>
    <p:sldId id="374" r:id="rId39"/>
    <p:sldId id="375" r:id="rId40"/>
    <p:sldId id="376" r:id="rId41"/>
    <p:sldId id="383" r:id="rId42"/>
    <p:sldId id="390" r:id="rId43"/>
    <p:sldId id="392" r:id="rId44"/>
    <p:sldId id="394" r:id="rId45"/>
    <p:sldId id="395" r:id="rId46"/>
    <p:sldId id="396" r:id="rId47"/>
    <p:sldId id="397" r:id="rId48"/>
    <p:sldId id="398" r:id="rId49"/>
    <p:sldId id="399" r:id="rId50"/>
    <p:sldId id="401" r:id="rId51"/>
    <p:sldId id="402" r:id="rId52"/>
    <p:sldId id="403" r:id="rId53"/>
    <p:sldId id="404" r:id="rId54"/>
    <p:sldId id="405" r:id="rId55"/>
    <p:sldId id="406" r:id="rId56"/>
    <p:sldId id="407" r:id="rId57"/>
    <p:sldId id="408" r:id="rId58"/>
    <p:sldId id="409" r:id="rId59"/>
    <p:sldId id="410" r:id="rId60"/>
    <p:sldId id="411" r:id="rId61"/>
    <p:sldId id="412" r:id="rId62"/>
    <p:sldId id="413" r:id="rId63"/>
    <p:sldId id="414" r:id="rId64"/>
    <p:sldId id="415" r:id="rId65"/>
    <p:sldId id="416" r:id="rId66"/>
    <p:sldId id="417" r:id="rId67"/>
    <p:sldId id="418" r:id="rId68"/>
    <p:sldId id="419" r:id="rId69"/>
    <p:sldId id="420" r:id="rId70"/>
    <p:sldId id="421" r:id="rId71"/>
    <p:sldId id="422" r:id="rId72"/>
    <p:sldId id="423" r:id="rId73"/>
    <p:sldId id="424" r:id="rId74"/>
    <p:sldId id="425" r:id="rId75"/>
    <p:sldId id="426" r:id="rId76"/>
    <p:sldId id="427" r:id="rId77"/>
    <p:sldId id="292" r:id="rId7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00FF"/>
    <a:srgbClr val="FF0A09"/>
    <a:srgbClr val="FF0100"/>
    <a:srgbClr val="01008B"/>
    <a:srgbClr val="1A16FF"/>
    <a:srgbClr val="8AC58B"/>
    <a:srgbClr val="FF2B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AB1E86-5552-3F4F-B557-2F52D33C775F}" v="370" dt="2024-04-22T13:51:42.8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78"/>
    <p:restoredTop sz="80226"/>
  </p:normalViewPr>
  <p:slideViewPr>
    <p:cSldViewPr snapToGrid="0" snapToObjects="1">
      <p:cViewPr varScale="1">
        <p:scale>
          <a:sx n="66" d="100"/>
          <a:sy n="66" d="100"/>
        </p:scale>
        <p:origin x="192" y="1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microsoft.com/office/2016/11/relationships/changesInfo" Target="changesInfos/changesInfo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85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Young" userId="87ddfee0-a2c9-460a-a058-961019f2e8d3" providerId="ADAL" clId="{9F5F0B2A-FF16-5C40-997B-651B92D94651}"/>
    <pc:docChg chg="undo custSel addSld delSld modSld">
      <pc:chgData name="Rob Young" userId="87ddfee0-a2c9-460a-a058-961019f2e8d3" providerId="ADAL" clId="{9F5F0B2A-FF16-5C40-997B-651B92D94651}" dt="2024-02-23T15:35:06.107" v="21" actId="27636"/>
      <pc:docMkLst>
        <pc:docMk/>
      </pc:docMkLst>
      <pc:sldChg chg="modSp add mod">
        <pc:chgData name="Rob Young" userId="87ddfee0-a2c9-460a-a058-961019f2e8d3" providerId="ADAL" clId="{9F5F0B2A-FF16-5C40-997B-651B92D94651}" dt="2024-02-23T15:35:06.107" v="21" actId="27636"/>
        <pc:sldMkLst>
          <pc:docMk/>
          <pc:sldMk cId="1846102974" sldId="290"/>
        </pc:sldMkLst>
        <pc:spChg chg="mod">
          <ac:chgData name="Rob Young" userId="87ddfee0-a2c9-460a-a058-961019f2e8d3" providerId="ADAL" clId="{9F5F0B2A-FF16-5C40-997B-651B92D94651}" dt="2024-02-23T15:35:06.107" v="21" actId="27636"/>
          <ac:spMkLst>
            <pc:docMk/>
            <pc:sldMk cId="1846102974" sldId="290"/>
            <ac:spMk id="3" creationId="{1CCA59E8-35EE-6E46-B60C-20B4283CD853}"/>
          </ac:spMkLst>
        </pc:spChg>
      </pc:sldChg>
      <pc:sldChg chg="del">
        <pc:chgData name="Rob Young" userId="87ddfee0-a2c9-460a-a058-961019f2e8d3" providerId="ADAL" clId="{9F5F0B2A-FF16-5C40-997B-651B92D94651}" dt="2024-02-23T15:32:32.716" v="0" actId="2696"/>
        <pc:sldMkLst>
          <pc:docMk/>
          <pc:sldMk cId="3362837809" sldId="302"/>
        </pc:sldMkLst>
      </pc:sldChg>
      <pc:sldChg chg="del">
        <pc:chgData name="Rob Young" userId="87ddfee0-a2c9-460a-a058-961019f2e8d3" providerId="ADAL" clId="{9F5F0B2A-FF16-5C40-997B-651B92D94651}" dt="2024-02-23T15:32:33.633" v="1" actId="2696"/>
        <pc:sldMkLst>
          <pc:docMk/>
          <pc:sldMk cId="3173093408" sldId="303"/>
        </pc:sldMkLst>
      </pc:sldChg>
      <pc:sldChg chg="del">
        <pc:chgData name="Rob Young" userId="87ddfee0-a2c9-460a-a058-961019f2e8d3" providerId="ADAL" clId="{9F5F0B2A-FF16-5C40-997B-651B92D94651}" dt="2024-02-23T15:33:06.972" v="2" actId="2696"/>
        <pc:sldMkLst>
          <pc:docMk/>
          <pc:sldMk cId="4223927230" sldId="310"/>
        </pc:sldMkLst>
      </pc:sldChg>
      <pc:sldChg chg="del">
        <pc:chgData name="Rob Young" userId="87ddfee0-a2c9-460a-a058-961019f2e8d3" providerId="ADAL" clId="{9F5F0B2A-FF16-5C40-997B-651B92D94651}" dt="2024-02-23T15:33:34.494" v="3" actId="2696"/>
        <pc:sldMkLst>
          <pc:docMk/>
          <pc:sldMk cId="3543245695" sldId="320"/>
        </pc:sldMkLst>
      </pc:sldChg>
    </pc:docChg>
  </pc:docChgLst>
  <pc:docChgLst>
    <pc:chgData name="Rob Young" userId="87ddfee0-a2c9-460a-a058-961019f2e8d3" providerId="ADAL" clId="{466A7F4C-CA75-C74B-BDCA-5075DAA3D416}"/>
    <pc:docChg chg="undo custSel addSld delSld modSld sldOrd">
      <pc:chgData name="Rob Young" userId="87ddfee0-a2c9-460a-a058-961019f2e8d3" providerId="ADAL" clId="{466A7F4C-CA75-C74B-BDCA-5075DAA3D416}" dt="2024-02-23T15:27:57.411" v="8236" actId="2696"/>
      <pc:docMkLst>
        <pc:docMk/>
      </pc:docMkLst>
      <pc:sldChg chg="delSp modSp mod modTransition modAnim">
        <pc:chgData name="Rob Young" userId="87ddfee0-a2c9-460a-a058-961019f2e8d3" providerId="ADAL" clId="{466A7F4C-CA75-C74B-BDCA-5075DAA3D416}" dt="2024-02-23T15:00:19.624" v="5465" actId="20577"/>
        <pc:sldMkLst>
          <pc:docMk/>
          <pc:sldMk cId="653297109" sldId="256"/>
        </pc:sldMkLst>
        <pc:spChg chg="mod">
          <ac:chgData name="Rob Young" userId="87ddfee0-a2c9-460a-a058-961019f2e8d3" providerId="ADAL" clId="{466A7F4C-CA75-C74B-BDCA-5075DAA3D416}" dt="2024-02-23T15:00:19.624" v="5465" actId="20577"/>
          <ac:spMkLst>
            <pc:docMk/>
            <pc:sldMk cId="653297109" sldId="256"/>
            <ac:spMk id="3" creationId="{6FFC3444-6741-454F-B10B-0C96FE021AF0}"/>
          </ac:spMkLst>
        </pc:spChg>
        <pc:spChg chg="mod">
          <ac:chgData name="Rob Young" userId="87ddfee0-a2c9-460a-a058-961019f2e8d3" providerId="ADAL" clId="{466A7F4C-CA75-C74B-BDCA-5075DAA3D416}" dt="2024-02-23T13:40:27.868" v="48" actId="12788"/>
          <ac:spMkLst>
            <pc:docMk/>
            <pc:sldMk cId="653297109" sldId="256"/>
            <ac:spMk id="8" creationId="{B2C398A7-42F2-604A-AF11-FD61E82115CD}"/>
          </ac:spMkLst>
        </pc:spChg>
        <pc:picChg chg="del">
          <ac:chgData name="Rob Young" userId="87ddfee0-a2c9-460a-a058-961019f2e8d3" providerId="ADAL" clId="{466A7F4C-CA75-C74B-BDCA-5075DAA3D416}" dt="2024-02-23T13:38:16.434" v="0" actId="478"/>
          <ac:picMkLst>
            <pc:docMk/>
            <pc:sldMk cId="653297109" sldId="256"/>
            <ac:picMk id="4" creationId="{1AF9B888-89D5-4D48-05CA-1B1598B9B196}"/>
          </ac:picMkLst>
        </pc:picChg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653297109" sldId="256"/>
            <ac:picMk id="9" creationId="{DCEE6E1B-D58C-7541-BA59-0CE9E29A97A0}"/>
          </ac:picMkLst>
        </pc:picChg>
        <pc:picChg chg="mod">
          <ac:chgData name="Rob Young" userId="87ddfee0-a2c9-460a-a058-961019f2e8d3" providerId="ADAL" clId="{466A7F4C-CA75-C74B-BDCA-5075DAA3D416}" dt="2024-02-23T13:40:27.868" v="48" actId="12788"/>
          <ac:picMkLst>
            <pc:docMk/>
            <pc:sldMk cId="653297109" sldId="256"/>
            <ac:picMk id="1025" creationId="{FC3C6E5A-053A-B446-B972-9E95D5450E41}"/>
          </ac:picMkLst>
        </pc:picChg>
      </pc:sldChg>
      <pc:sldChg chg="delSp modSp mod modTransition modAnim">
        <pc:chgData name="Rob Young" userId="87ddfee0-a2c9-460a-a058-961019f2e8d3" providerId="ADAL" clId="{466A7F4C-CA75-C74B-BDCA-5075DAA3D416}" dt="2024-02-23T13:41:41.534" v="279" actId="207"/>
        <pc:sldMkLst>
          <pc:docMk/>
          <pc:sldMk cId="288742874" sldId="257"/>
        </pc:sldMkLst>
        <pc:spChg chg="mod">
          <ac:chgData name="Rob Young" userId="87ddfee0-a2c9-460a-a058-961019f2e8d3" providerId="ADAL" clId="{466A7F4C-CA75-C74B-BDCA-5075DAA3D416}" dt="2024-02-23T13:41:41.534" v="279" actId="207"/>
          <ac:spMkLst>
            <pc:docMk/>
            <pc:sldMk cId="288742874" sldId="257"/>
            <ac:spMk id="3" creationId="{D28D07FC-A3F5-1442-AA9D-A8DDC42A841C}"/>
          </ac:spMkLst>
        </pc:spChg>
        <pc:spChg chg="mod">
          <ac:chgData name="Rob Young" userId="87ddfee0-a2c9-460a-a058-961019f2e8d3" providerId="ADAL" clId="{466A7F4C-CA75-C74B-BDCA-5075DAA3D416}" dt="2024-02-23T13:41:26.992" v="271" actId="2711"/>
          <ac:spMkLst>
            <pc:docMk/>
            <pc:sldMk cId="288742874" sldId="257"/>
            <ac:spMk id="8" creationId="{7B519B79-7FC7-4B46-BD3C-375BBD99CFCF}"/>
          </ac:spMkLst>
        </pc:spChg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288742874" sldId="257"/>
            <ac:picMk id="2" creationId="{7CFC37D1-2153-3D42-BF4B-9B1F4CDC15C0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3:40:36.428" v="49" actId="2696"/>
        <pc:sldMkLst>
          <pc:docMk/>
          <pc:sldMk cId="3783217679" sldId="259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3783217679" sldId="259"/>
            <ac:picMk id="4" creationId="{38925690-B378-A745-951F-AF30A3237CEE}"/>
          </ac:picMkLst>
        </pc:picChg>
      </pc:sldChg>
      <pc:sldChg chg="addSp delSp modSp mod modTransition modAnim modNotesTx">
        <pc:chgData name="Rob Young" userId="87ddfee0-a2c9-460a-a058-961019f2e8d3" providerId="ADAL" clId="{466A7F4C-CA75-C74B-BDCA-5075DAA3D416}" dt="2024-02-23T13:47:20.816" v="451" actId="6549"/>
        <pc:sldMkLst>
          <pc:docMk/>
          <pc:sldMk cId="819272406" sldId="261"/>
        </pc:sldMkLst>
        <pc:spChg chg="mod">
          <ac:chgData name="Rob Young" userId="87ddfee0-a2c9-460a-a058-961019f2e8d3" providerId="ADAL" clId="{466A7F4C-CA75-C74B-BDCA-5075DAA3D416}" dt="2024-02-23T13:43:53.778" v="326" actId="20577"/>
          <ac:spMkLst>
            <pc:docMk/>
            <pc:sldMk cId="819272406" sldId="261"/>
            <ac:spMk id="2" creationId="{58504405-5593-C149-8E54-03C3727E72CD}"/>
          </ac:spMkLst>
        </pc:spChg>
        <pc:spChg chg="add del mod">
          <ac:chgData name="Rob Young" userId="87ddfee0-a2c9-460a-a058-961019f2e8d3" providerId="ADAL" clId="{466A7F4C-CA75-C74B-BDCA-5075DAA3D416}" dt="2024-02-23T13:44:20.476" v="390" actId="14100"/>
          <ac:spMkLst>
            <pc:docMk/>
            <pc:sldMk cId="819272406" sldId="261"/>
            <ac:spMk id="3" creationId="{75F2B478-03A5-B249-800D-F7F454492B03}"/>
          </ac:spMkLst>
        </pc:spChg>
        <pc:spChg chg="add del mod">
          <ac:chgData name="Rob Young" userId="87ddfee0-a2c9-460a-a058-961019f2e8d3" providerId="ADAL" clId="{466A7F4C-CA75-C74B-BDCA-5075DAA3D416}" dt="2024-02-23T13:43:58.487" v="328" actId="478"/>
          <ac:spMkLst>
            <pc:docMk/>
            <pc:sldMk cId="819272406" sldId="261"/>
            <ac:spMk id="7" creationId="{9D4861C7-A3BB-E403-B1A9-E204607F84C0}"/>
          </ac:spMkLst>
        </pc:spChg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819272406" sldId="261"/>
            <ac:picMk id="4" creationId="{C6A61047-8549-0F40-AF8E-3D59DE0873C4}"/>
          </ac:picMkLst>
        </pc:picChg>
        <pc:picChg chg="add del">
          <ac:chgData name="Rob Young" userId="87ddfee0-a2c9-460a-a058-961019f2e8d3" providerId="ADAL" clId="{466A7F4C-CA75-C74B-BDCA-5075DAA3D416}" dt="2024-02-23T13:44:02.714" v="329" actId="478"/>
          <ac:picMkLst>
            <pc:docMk/>
            <pc:sldMk cId="819272406" sldId="261"/>
            <ac:picMk id="5" creationId="{E99383A9-0481-714B-AE01-4A297CF60218}"/>
          </ac:picMkLst>
        </pc:picChg>
        <pc:picChg chg="add mod modCrop">
          <ac:chgData name="Rob Young" userId="87ddfee0-a2c9-460a-a058-961019f2e8d3" providerId="ADAL" clId="{466A7F4C-CA75-C74B-BDCA-5075DAA3D416}" dt="2024-02-23T13:44:50.787" v="396" actId="1076"/>
          <ac:picMkLst>
            <pc:docMk/>
            <pc:sldMk cId="819272406" sldId="261"/>
            <ac:picMk id="9" creationId="{B0A157D6-AB75-CAC2-E482-D89942BCD4A0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3359465418" sldId="262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3359465418" sldId="262"/>
            <ac:picMk id="4" creationId="{5F7043D1-D13B-614A-83DA-7BA26E446912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1358926055" sldId="263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1358926055" sldId="263"/>
            <ac:picMk id="6" creationId="{01C5EBB8-B413-7242-9E81-B31952F860FD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2143364836" sldId="270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2143364836" sldId="270"/>
            <ac:picMk id="5" creationId="{ACC3330C-8361-9D47-8121-7C43D7167573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1564114069" sldId="271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1564114069" sldId="271"/>
            <ac:picMk id="4" creationId="{D3ABD390-74DF-0845-88F5-DC198450574E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4025120506" sldId="272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4025120506" sldId="272"/>
            <ac:picMk id="5" creationId="{F08929BF-5CC6-574B-A9CA-4909A2845ADD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86571920" sldId="273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86571920" sldId="273"/>
            <ac:picMk id="4" creationId="{11F62A16-B93B-FF40-B1C6-C0FB034A6850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2242841754" sldId="274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2242841754" sldId="274"/>
            <ac:picMk id="3" creationId="{51322312-1F30-1948-A3CC-FD363A5880D0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3573196541" sldId="276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3573196541" sldId="276"/>
            <ac:picMk id="4" creationId="{65561210-BF33-4C48-AF0C-8F5E44AAF10B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123476073" sldId="277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123476073" sldId="277"/>
            <ac:picMk id="3" creationId="{797FB2D1-3D05-EB43-8241-84FC1F90F9EF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1699779577" sldId="283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1699779577" sldId="283"/>
            <ac:picMk id="2" creationId="{81BA6AF5-4A55-5646-BB35-2BCE007FCDDB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3754086104" sldId="284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3754086104" sldId="284"/>
            <ac:picMk id="3" creationId="{76966D06-CABE-5B4D-9662-138E6FFE7662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2282486297" sldId="285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2282486297" sldId="285"/>
            <ac:picMk id="5" creationId="{4F4BEA13-42A4-AE4E-B085-D1C7E5D5FECE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3559676236" sldId="286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3559676236" sldId="286"/>
            <ac:picMk id="3" creationId="{5F3EFA50-FC64-BA4A-902B-2CBD736EB5CF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2300094650" sldId="287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2300094650" sldId="287"/>
            <ac:picMk id="3" creationId="{610AE8BF-09E3-0C42-9632-9D993FF3FFCD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3170056113" sldId="288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3170056113" sldId="288"/>
            <ac:picMk id="4" creationId="{2D7B2935-5521-E345-AA91-0B657B336AFF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1069840688" sldId="289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1069840688" sldId="289"/>
            <ac:picMk id="2" creationId="{9C6153BA-2451-FC49-B58B-062E8C36AF91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446028092" sldId="290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446028092" sldId="290"/>
            <ac:picMk id="2" creationId="{4E37A65E-9949-7F4A-9DED-B9979166B3BA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184861362" sldId="291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184861362" sldId="291"/>
            <ac:picMk id="2" creationId="{91CBF259-17C3-F843-A9B5-904EFA6D29B1}"/>
          </ac:picMkLst>
        </pc:picChg>
      </pc:sldChg>
      <pc:sldChg chg="delSp modSp mod modTransition modAnim">
        <pc:chgData name="Rob Young" userId="87ddfee0-a2c9-460a-a058-961019f2e8d3" providerId="ADAL" clId="{466A7F4C-CA75-C74B-BDCA-5075DAA3D416}" dt="2024-02-23T15:00:23.486" v="5468" actId="20577"/>
        <pc:sldMkLst>
          <pc:docMk/>
          <pc:sldMk cId="2603045326" sldId="292"/>
        </pc:sldMkLst>
        <pc:spChg chg="mod">
          <ac:chgData name="Rob Young" userId="87ddfee0-a2c9-460a-a058-961019f2e8d3" providerId="ADAL" clId="{466A7F4C-CA75-C74B-BDCA-5075DAA3D416}" dt="2024-02-23T15:00:23.486" v="5468" actId="20577"/>
          <ac:spMkLst>
            <pc:docMk/>
            <pc:sldMk cId="2603045326" sldId="292"/>
            <ac:spMk id="3" creationId="{6FFC3444-6741-454F-B10B-0C96FE021AF0}"/>
          </ac:spMkLst>
        </pc:spChg>
        <pc:spChg chg="mod">
          <ac:chgData name="Rob Young" userId="87ddfee0-a2c9-460a-a058-961019f2e8d3" providerId="ADAL" clId="{466A7F4C-CA75-C74B-BDCA-5075DAA3D416}" dt="2024-02-23T15:00:00.181" v="5452" actId="2711"/>
          <ac:spMkLst>
            <pc:docMk/>
            <pc:sldMk cId="2603045326" sldId="292"/>
            <ac:spMk id="8" creationId="{B2C398A7-42F2-604A-AF11-FD61E82115CD}"/>
          </ac:spMkLst>
        </pc:spChg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2603045326" sldId="292"/>
            <ac:picMk id="2" creationId="{BD32395C-C3E7-BD47-80A9-D7193314CB9E}"/>
          </ac:picMkLst>
        </pc:picChg>
        <pc:picChg chg="del">
          <ac:chgData name="Rob Young" userId="87ddfee0-a2c9-460a-a058-961019f2e8d3" providerId="ADAL" clId="{466A7F4C-CA75-C74B-BDCA-5075DAA3D416}" dt="2024-02-23T14:33:29.467" v="2890" actId="478"/>
          <ac:picMkLst>
            <pc:docMk/>
            <pc:sldMk cId="2603045326" sldId="292"/>
            <ac:picMk id="4" creationId="{9B1BE60A-C3B4-32FB-ECA9-C8A397570350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1717815792" sldId="296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1717815792" sldId="296"/>
            <ac:picMk id="4" creationId="{2F1C2054-13E0-3E45-A589-6684E1553849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3:40:37.653" v="50" actId="2696"/>
        <pc:sldMkLst>
          <pc:docMk/>
          <pc:sldMk cId="4024017956" sldId="297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4024017956" sldId="297"/>
            <ac:picMk id="3" creationId="{853F2ACE-CD19-DA49-AB17-DCC6512BCCD8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3:40:39.475" v="51" actId="2696"/>
        <pc:sldMkLst>
          <pc:docMk/>
          <pc:sldMk cId="220894798" sldId="298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220894798" sldId="298"/>
            <ac:picMk id="4" creationId="{ED101AA2-4EB2-ED47-B8EA-C3303E199F99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3921728940" sldId="300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3921728940" sldId="300"/>
            <ac:picMk id="3" creationId="{C475A2E1-A8C8-544D-9A5A-0BF54CBEA578}"/>
          </ac:picMkLst>
        </pc:picChg>
      </pc:sldChg>
      <pc:sldChg chg="delSp del modTransition modAnim">
        <pc:chgData name="Rob Young" userId="87ddfee0-a2c9-460a-a058-961019f2e8d3" providerId="ADAL" clId="{466A7F4C-CA75-C74B-BDCA-5075DAA3D416}" dt="2024-02-23T14:33:27.745" v="2889" actId="2696"/>
        <pc:sldMkLst>
          <pc:docMk/>
          <pc:sldMk cId="612706571" sldId="301"/>
        </pc:sldMkLst>
        <pc:picChg chg="del">
          <ac:chgData name="Rob Young" userId="87ddfee0-a2c9-460a-a058-961019f2e8d3" providerId="ADAL" clId="{466A7F4C-CA75-C74B-BDCA-5075DAA3D416}" dt="2024-02-23T13:38:42.822" v="4"/>
          <ac:picMkLst>
            <pc:docMk/>
            <pc:sldMk cId="612706571" sldId="301"/>
            <ac:picMk id="5" creationId="{EB99E94B-EE04-B846-B1CA-D4E97AAB30F0}"/>
          </ac:picMkLst>
        </pc:picChg>
      </pc:sldChg>
      <pc:sldChg chg="modSp add mod modNotesTx">
        <pc:chgData name="Rob Young" userId="87ddfee0-a2c9-460a-a058-961019f2e8d3" providerId="ADAL" clId="{466A7F4C-CA75-C74B-BDCA-5075DAA3D416}" dt="2024-02-23T13:47:23.251" v="452" actId="6549"/>
        <pc:sldMkLst>
          <pc:docMk/>
          <pc:sldMk cId="3362837809" sldId="302"/>
        </pc:sldMkLst>
        <pc:spChg chg="mod">
          <ac:chgData name="Rob Young" userId="87ddfee0-a2c9-460a-a058-961019f2e8d3" providerId="ADAL" clId="{466A7F4C-CA75-C74B-BDCA-5075DAA3D416}" dt="2024-02-23T13:45:17.811" v="425" actId="207"/>
          <ac:spMkLst>
            <pc:docMk/>
            <pc:sldMk cId="3362837809" sldId="302"/>
            <ac:spMk id="3" creationId="{75F2B478-03A5-B249-800D-F7F454492B03}"/>
          </ac:spMkLst>
        </pc:spChg>
      </pc:sldChg>
      <pc:sldChg chg="delSp add del mod">
        <pc:chgData name="Rob Young" userId="87ddfee0-a2c9-460a-a058-961019f2e8d3" providerId="ADAL" clId="{466A7F4C-CA75-C74B-BDCA-5075DAA3D416}" dt="2024-02-23T13:45:44.470" v="428" actId="2696"/>
        <pc:sldMkLst>
          <pc:docMk/>
          <pc:sldMk cId="2248254904" sldId="303"/>
        </pc:sldMkLst>
        <pc:picChg chg="del">
          <ac:chgData name="Rob Young" userId="87ddfee0-a2c9-460a-a058-961019f2e8d3" providerId="ADAL" clId="{466A7F4C-CA75-C74B-BDCA-5075DAA3D416}" dt="2024-02-23T13:45:41.400" v="427" actId="478"/>
          <ac:picMkLst>
            <pc:docMk/>
            <pc:sldMk cId="2248254904" sldId="303"/>
            <ac:picMk id="9" creationId="{B0A157D6-AB75-CAC2-E482-D89942BCD4A0}"/>
          </ac:picMkLst>
        </pc:picChg>
      </pc:sldChg>
      <pc:sldChg chg="addSp delSp modSp add mod modNotesTx">
        <pc:chgData name="Rob Young" userId="87ddfee0-a2c9-460a-a058-961019f2e8d3" providerId="ADAL" clId="{466A7F4C-CA75-C74B-BDCA-5075DAA3D416}" dt="2024-02-23T13:49:32.905" v="462"/>
        <pc:sldMkLst>
          <pc:docMk/>
          <pc:sldMk cId="3173093408" sldId="303"/>
        </pc:sldMkLst>
        <pc:picChg chg="add del mod modCrop">
          <ac:chgData name="Rob Young" userId="87ddfee0-a2c9-460a-a058-961019f2e8d3" providerId="ADAL" clId="{466A7F4C-CA75-C74B-BDCA-5075DAA3D416}" dt="2024-02-23T13:46:48.837" v="444" actId="478"/>
          <ac:picMkLst>
            <pc:docMk/>
            <pc:sldMk cId="3173093408" sldId="303"/>
            <ac:picMk id="4" creationId="{2F6AD5FC-CAB7-AD33-22DF-E5C455438D00}"/>
          </ac:picMkLst>
        </pc:picChg>
        <pc:picChg chg="add mod modCrop">
          <ac:chgData name="Rob Young" userId="87ddfee0-a2c9-460a-a058-961019f2e8d3" providerId="ADAL" clId="{466A7F4C-CA75-C74B-BDCA-5075DAA3D416}" dt="2024-02-23T13:49:12.548" v="461" actId="14100"/>
          <ac:picMkLst>
            <pc:docMk/>
            <pc:sldMk cId="3173093408" sldId="303"/>
            <ac:picMk id="5" creationId="{869FE409-7DC6-F7D5-C76B-B6BD7526F0D1}"/>
          </ac:picMkLst>
        </pc:picChg>
        <pc:picChg chg="add mod">
          <ac:chgData name="Rob Young" userId="87ddfee0-a2c9-460a-a058-961019f2e8d3" providerId="ADAL" clId="{466A7F4C-CA75-C74B-BDCA-5075DAA3D416}" dt="2024-02-23T13:49:32.905" v="462"/>
          <ac:picMkLst>
            <pc:docMk/>
            <pc:sldMk cId="3173093408" sldId="303"/>
            <ac:picMk id="6" creationId="{24D55C0C-8E66-97FE-9AC0-D954B22FE8B3}"/>
          </ac:picMkLst>
        </pc:picChg>
        <pc:picChg chg="del">
          <ac:chgData name="Rob Young" userId="87ddfee0-a2c9-460a-a058-961019f2e8d3" providerId="ADAL" clId="{466A7F4C-CA75-C74B-BDCA-5075DAA3D416}" dt="2024-02-23T13:45:47.318" v="430" actId="478"/>
          <ac:picMkLst>
            <pc:docMk/>
            <pc:sldMk cId="3173093408" sldId="303"/>
            <ac:picMk id="9" creationId="{B0A157D6-AB75-CAC2-E482-D89942BCD4A0}"/>
          </ac:picMkLst>
        </pc:picChg>
      </pc:sldChg>
      <pc:sldChg chg="addSp modSp add mod">
        <pc:chgData name="Rob Young" userId="87ddfee0-a2c9-460a-a058-961019f2e8d3" providerId="ADAL" clId="{466A7F4C-CA75-C74B-BDCA-5075DAA3D416}" dt="2024-02-23T13:51:06.567" v="762" actId="20577"/>
        <pc:sldMkLst>
          <pc:docMk/>
          <pc:sldMk cId="4211935322" sldId="304"/>
        </pc:sldMkLst>
        <pc:spChg chg="mod">
          <ac:chgData name="Rob Young" userId="87ddfee0-a2c9-460a-a058-961019f2e8d3" providerId="ADAL" clId="{466A7F4C-CA75-C74B-BDCA-5075DAA3D416}" dt="2024-02-23T13:51:06.567" v="762" actId="20577"/>
          <ac:spMkLst>
            <pc:docMk/>
            <pc:sldMk cId="4211935322" sldId="304"/>
            <ac:spMk id="3" creationId="{75F2B478-03A5-B249-800D-F7F454492B03}"/>
          </ac:spMkLst>
        </pc:spChg>
        <pc:spChg chg="add mod">
          <ac:chgData name="Rob Young" userId="87ddfee0-a2c9-460a-a058-961019f2e8d3" providerId="ADAL" clId="{466A7F4C-CA75-C74B-BDCA-5075DAA3D416}" dt="2024-02-23T13:50:09.628" v="598" actId="1076"/>
          <ac:spMkLst>
            <pc:docMk/>
            <pc:sldMk cId="4211935322" sldId="304"/>
            <ac:spMk id="4" creationId="{B71FF048-F4B6-9B5A-CDD4-6E834C8294CC}"/>
          </ac:spMkLst>
        </pc:spChg>
      </pc:sldChg>
      <pc:sldChg chg="add">
        <pc:chgData name="Rob Young" userId="87ddfee0-a2c9-460a-a058-961019f2e8d3" providerId="ADAL" clId="{466A7F4C-CA75-C74B-BDCA-5075DAA3D416}" dt="2024-02-23T13:51:03.437" v="761"/>
        <pc:sldMkLst>
          <pc:docMk/>
          <pc:sldMk cId="1668119987" sldId="305"/>
        </pc:sldMkLst>
      </pc:sldChg>
      <pc:sldChg chg="addSp delSp modSp add mod">
        <pc:chgData name="Rob Young" userId="87ddfee0-a2c9-460a-a058-961019f2e8d3" providerId="ADAL" clId="{466A7F4C-CA75-C74B-BDCA-5075DAA3D416}" dt="2024-02-23T14:12:46.759" v="1123"/>
        <pc:sldMkLst>
          <pc:docMk/>
          <pc:sldMk cId="1162885498" sldId="306"/>
        </pc:sldMkLst>
        <pc:spChg chg="mod">
          <ac:chgData name="Rob Young" userId="87ddfee0-a2c9-460a-a058-961019f2e8d3" providerId="ADAL" clId="{466A7F4C-CA75-C74B-BDCA-5075DAA3D416}" dt="2024-02-23T13:51:34.134" v="790" actId="20577"/>
          <ac:spMkLst>
            <pc:docMk/>
            <pc:sldMk cId="1162885498" sldId="306"/>
            <ac:spMk id="2" creationId="{58504405-5593-C149-8E54-03C3727E72CD}"/>
          </ac:spMkLst>
        </pc:spChg>
        <pc:spChg chg="del">
          <ac:chgData name="Rob Young" userId="87ddfee0-a2c9-460a-a058-961019f2e8d3" providerId="ADAL" clId="{466A7F4C-CA75-C74B-BDCA-5075DAA3D416}" dt="2024-02-23T13:51:27.440" v="764" actId="478"/>
          <ac:spMkLst>
            <pc:docMk/>
            <pc:sldMk cId="1162885498" sldId="306"/>
            <ac:spMk id="3" creationId="{75F2B478-03A5-B249-800D-F7F454492B03}"/>
          </ac:spMkLst>
        </pc:spChg>
        <pc:spChg chg="del">
          <ac:chgData name="Rob Young" userId="87ddfee0-a2c9-460a-a058-961019f2e8d3" providerId="ADAL" clId="{466A7F4C-CA75-C74B-BDCA-5075DAA3D416}" dt="2024-02-23T13:51:27.440" v="764" actId="478"/>
          <ac:spMkLst>
            <pc:docMk/>
            <pc:sldMk cId="1162885498" sldId="306"/>
            <ac:spMk id="4" creationId="{B71FF048-F4B6-9B5A-CDD4-6E834C8294CC}"/>
          </ac:spMkLst>
        </pc:spChg>
        <pc:spChg chg="add mod">
          <ac:chgData name="Rob Young" userId="87ddfee0-a2c9-460a-a058-961019f2e8d3" providerId="ADAL" clId="{466A7F4C-CA75-C74B-BDCA-5075DAA3D416}" dt="2024-02-23T13:53:03.693" v="1121" actId="20577"/>
          <ac:spMkLst>
            <pc:docMk/>
            <pc:sldMk cId="1162885498" sldId="306"/>
            <ac:spMk id="7" creationId="{5331EDED-9962-57CE-1853-D018BA2A73C6}"/>
          </ac:spMkLst>
        </pc:spChg>
        <pc:picChg chg="del">
          <ac:chgData name="Rob Young" userId="87ddfee0-a2c9-460a-a058-961019f2e8d3" providerId="ADAL" clId="{466A7F4C-CA75-C74B-BDCA-5075DAA3D416}" dt="2024-02-23T13:51:27.440" v="764" actId="478"/>
          <ac:picMkLst>
            <pc:docMk/>
            <pc:sldMk cId="1162885498" sldId="306"/>
            <ac:picMk id="5" creationId="{869FE409-7DC6-F7D5-C76B-B6BD7526F0D1}"/>
          </ac:picMkLst>
        </pc:picChg>
        <pc:picChg chg="add mod">
          <ac:chgData name="Rob Young" userId="87ddfee0-a2c9-460a-a058-961019f2e8d3" providerId="ADAL" clId="{466A7F4C-CA75-C74B-BDCA-5075DAA3D416}" dt="2024-02-23T13:53:08.233" v="1122" actId="14100"/>
          <ac:picMkLst>
            <pc:docMk/>
            <pc:sldMk cId="1162885498" sldId="306"/>
            <ac:picMk id="1026" creationId="{7B1C36F8-3FDA-34D3-C7B6-64773814EB83}"/>
          </ac:picMkLst>
        </pc:picChg>
        <pc:picChg chg="add">
          <ac:chgData name="Rob Young" userId="87ddfee0-a2c9-460a-a058-961019f2e8d3" providerId="ADAL" clId="{466A7F4C-CA75-C74B-BDCA-5075DAA3D416}" dt="2024-02-23T14:12:46.759" v="1123"/>
          <ac:picMkLst>
            <pc:docMk/>
            <pc:sldMk cId="1162885498" sldId="306"/>
            <ac:picMk id="1028" creationId="{E4BA92DA-077E-1305-F51F-D81E12276537}"/>
          </ac:picMkLst>
        </pc:picChg>
      </pc:sldChg>
      <pc:sldChg chg="delSp modSp add mod chgLayout">
        <pc:chgData name="Rob Young" userId="87ddfee0-a2c9-460a-a058-961019f2e8d3" providerId="ADAL" clId="{466A7F4C-CA75-C74B-BDCA-5075DAA3D416}" dt="2024-02-23T14:14:12.895" v="1397" actId="207"/>
        <pc:sldMkLst>
          <pc:docMk/>
          <pc:sldMk cId="3498281124" sldId="307"/>
        </pc:sldMkLst>
        <pc:spChg chg="mod ord">
          <ac:chgData name="Rob Young" userId="87ddfee0-a2c9-460a-a058-961019f2e8d3" providerId="ADAL" clId="{466A7F4C-CA75-C74B-BDCA-5075DAA3D416}" dt="2024-02-23T14:13:21.422" v="1167" actId="700"/>
          <ac:spMkLst>
            <pc:docMk/>
            <pc:sldMk cId="3498281124" sldId="307"/>
            <ac:spMk id="2" creationId="{58504405-5593-C149-8E54-03C3727E72CD}"/>
          </ac:spMkLst>
        </pc:spChg>
        <pc:spChg chg="mod ord">
          <ac:chgData name="Rob Young" userId="87ddfee0-a2c9-460a-a058-961019f2e8d3" providerId="ADAL" clId="{466A7F4C-CA75-C74B-BDCA-5075DAA3D416}" dt="2024-02-23T14:14:12.895" v="1397" actId="207"/>
          <ac:spMkLst>
            <pc:docMk/>
            <pc:sldMk cId="3498281124" sldId="307"/>
            <ac:spMk id="7" creationId="{5331EDED-9962-57CE-1853-D018BA2A73C6}"/>
          </ac:spMkLst>
        </pc:spChg>
        <pc:picChg chg="del">
          <ac:chgData name="Rob Young" userId="87ddfee0-a2c9-460a-a058-961019f2e8d3" providerId="ADAL" clId="{466A7F4C-CA75-C74B-BDCA-5075DAA3D416}" dt="2024-02-23T14:13:16.976" v="1166" actId="478"/>
          <ac:picMkLst>
            <pc:docMk/>
            <pc:sldMk cId="3498281124" sldId="307"/>
            <ac:picMk id="1026" creationId="{7B1C36F8-3FDA-34D3-C7B6-64773814EB83}"/>
          </ac:picMkLst>
        </pc:picChg>
      </pc:sldChg>
      <pc:sldChg chg="addSp delSp modSp add mod">
        <pc:chgData name="Rob Young" userId="87ddfee0-a2c9-460a-a058-961019f2e8d3" providerId="ADAL" clId="{466A7F4C-CA75-C74B-BDCA-5075DAA3D416}" dt="2024-02-23T14:25:02.449" v="2196" actId="22"/>
        <pc:sldMkLst>
          <pc:docMk/>
          <pc:sldMk cId="3360459199" sldId="308"/>
        </pc:sldMkLst>
        <pc:spChg chg="mod">
          <ac:chgData name="Rob Young" userId="87ddfee0-a2c9-460a-a058-961019f2e8d3" providerId="ADAL" clId="{466A7F4C-CA75-C74B-BDCA-5075DAA3D416}" dt="2024-02-23T14:18:21.564" v="1615" actId="20577"/>
          <ac:spMkLst>
            <pc:docMk/>
            <pc:sldMk cId="3360459199" sldId="308"/>
            <ac:spMk id="2" creationId="{58504405-5593-C149-8E54-03C3727E72CD}"/>
          </ac:spMkLst>
        </pc:spChg>
        <pc:spChg chg="add mod">
          <ac:chgData name="Rob Young" userId="87ddfee0-a2c9-460a-a058-961019f2e8d3" providerId="ADAL" clId="{466A7F4C-CA75-C74B-BDCA-5075DAA3D416}" dt="2024-02-23T14:16:07.633" v="1476" actId="14100"/>
          <ac:spMkLst>
            <pc:docMk/>
            <pc:sldMk cId="3360459199" sldId="308"/>
            <ac:spMk id="4" creationId="{4E50B226-C55D-4845-B469-6A5D46AC6DC9}"/>
          </ac:spMkLst>
        </pc:spChg>
        <pc:spChg chg="add mod">
          <ac:chgData name="Rob Young" userId="87ddfee0-a2c9-460a-a058-961019f2e8d3" providerId="ADAL" clId="{466A7F4C-CA75-C74B-BDCA-5075DAA3D416}" dt="2024-02-23T14:20:23.273" v="1917" actId="1076"/>
          <ac:spMkLst>
            <pc:docMk/>
            <pc:sldMk cId="3360459199" sldId="308"/>
            <ac:spMk id="5" creationId="{7A3F4764-0C60-2021-F699-3337A01F7E5B}"/>
          </ac:spMkLst>
        </pc:spChg>
        <pc:spChg chg="del">
          <ac:chgData name="Rob Young" userId="87ddfee0-a2c9-460a-a058-961019f2e8d3" providerId="ADAL" clId="{466A7F4C-CA75-C74B-BDCA-5075DAA3D416}" dt="2024-02-23T14:15:50.737" v="1436" actId="478"/>
          <ac:spMkLst>
            <pc:docMk/>
            <pc:sldMk cId="3360459199" sldId="308"/>
            <ac:spMk id="7" creationId="{5331EDED-9962-57CE-1853-D018BA2A73C6}"/>
          </ac:spMkLst>
        </pc:spChg>
        <pc:spChg chg="add mod">
          <ac:chgData name="Rob Young" userId="87ddfee0-a2c9-460a-a058-961019f2e8d3" providerId="ADAL" clId="{466A7F4C-CA75-C74B-BDCA-5075DAA3D416}" dt="2024-02-23T14:24:14.035" v="2190" actId="207"/>
          <ac:spMkLst>
            <pc:docMk/>
            <pc:sldMk cId="3360459199" sldId="308"/>
            <ac:spMk id="8" creationId="{4D300E62-1274-B5D0-2C5D-AFB14B625BA1}"/>
          </ac:spMkLst>
        </pc:spChg>
        <pc:spChg chg="add mod">
          <ac:chgData name="Rob Young" userId="87ddfee0-a2c9-460a-a058-961019f2e8d3" providerId="ADAL" clId="{466A7F4C-CA75-C74B-BDCA-5075DAA3D416}" dt="2024-02-23T14:23:55.649" v="2187" actId="208"/>
          <ac:spMkLst>
            <pc:docMk/>
            <pc:sldMk cId="3360459199" sldId="308"/>
            <ac:spMk id="9" creationId="{BBDCD3D5-9E0D-DE52-29CF-119AF27AF468}"/>
          </ac:spMkLst>
        </pc:spChg>
        <pc:spChg chg="add del">
          <ac:chgData name="Rob Young" userId="87ddfee0-a2c9-460a-a058-961019f2e8d3" providerId="ADAL" clId="{466A7F4C-CA75-C74B-BDCA-5075DAA3D416}" dt="2024-02-23T14:25:02.449" v="2196" actId="22"/>
          <ac:spMkLst>
            <pc:docMk/>
            <pc:sldMk cId="3360459199" sldId="308"/>
            <ac:spMk id="13" creationId="{42CFE4EE-9398-1BD2-41FB-131951E0330A}"/>
          </ac:spMkLst>
        </pc:spChg>
        <pc:graphicFrameChg chg="add mod modGraphic">
          <ac:chgData name="Rob Young" userId="87ddfee0-a2c9-460a-a058-961019f2e8d3" providerId="ADAL" clId="{466A7F4C-CA75-C74B-BDCA-5075DAA3D416}" dt="2024-02-23T14:22:57.299" v="2137" actId="14734"/>
          <ac:graphicFrameMkLst>
            <pc:docMk/>
            <pc:sldMk cId="3360459199" sldId="308"/>
            <ac:graphicFrameMk id="6" creationId="{6687AA06-25ED-4577-592D-D4EF273895EB}"/>
          </ac:graphicFrameMkLst>
        </pc:graphicFrameChg>
        <pc:cxnChg chg="add mod">
          <ac:chgData name="Rob Young" userId="87ddfee0-a2c9-460a-a058-961019f2e8d3" providerId="ADAL" clId="{466A7F4C-CA75-C74B-BDCA-5075DAA3D416}" dt="2024-02-23T14:24:42.242" v="2194" actId="1582"/>
          <ac:cxnSpMkLst>
            <pc:docMk/>
            <pc:sldMk cId="3360459199" sldId="308"/>
            <ac:cxnSpMk id="11" creationId="{4F2B9BA6-EF1C-F8D6-5D20-6A285ACF76AA}"/>
          </ac:cxnSpMkLst>
        </pc:cxnChg>
      </pc:sldChg>
      <pc:sldChg chg="addSp delSp modSp add mod modNotesTx">
        <pc:chgData name="Rob Young" userId="87ddfee0-a2c9-460a-a058-961019f2e8d3" providerId="ADAL" clId="{466A7F4C-CA75-C74B-BDCA-5075DAA3D416}" dt="2024-02-23T14:27:53.331" v="2396" actId="1076"/>
        <pc:sldMkLst>
          <pc:docMk/>
          <pc:sldMk cId="2979892926" sldId="309"/>
        </pc:sldMkLst>
        <pc:spChg chg="del">
          <ac:chgData name="Rob Young" userId="87ddfee0-a2c9-460a-a058-961019f2e8d3" providerId="ADAL" clId="{466A7F4C-CA75-C74B-BDCA-5075DAA3D416}" dt="2024-02-23T14:25:16.515" v="2198" actId="478"/>
          <ac:spMkLst>
            <pc:docMk/>
            <pc:sldMk cId="2979892926" sldId="309"/>
            <ac:spMk id="4" creationId="{4E50B226-C55D-4845-B469-6A5D46AC6DC9}"/>
          </ac:spMkLst>
        </pc:spChg>
        <pc:spChg chg="add del mod">
          <ac:chgData name="Rob Young" userId="87ddfee0-a2c9-460a-a058-961019f2e8d3" providerId="ADAL" clId="{466A7F4C-CA75-C74B-BDCA-5075DAA3D416}" dt="2024-02-23T14:25:18.123" v="2199" actId="478"/>
          <ac:spMkLst>
            <pc:docMk/>
            <pc:sldMk cId="2979892926" sldId="309"/>
            <ac:spMk id="7" creationId="{64CF08C4-9966-1D33-2F92-93A2AAEA385F}"/>
          </ac:spMkLst>
        </pc:spChg>
        <pc:spChg chg="del">
          <ac:chgData name="Rob Young" userId="87ddfee0-a2c9-460a-a058-961019f2e8d3" providerId="ADAL" clId="{466A7F4C-CA75-C74B-BDCA-5075DAA3D416}" dt="2024-02-23T14:25:16.515" v="2198" actId="478"/>
          <ac:spMkLst>
            <pc:docMk/>
            <pc:sldMk cId="2979892926" sldId="309"/>
            <ac:spMk id="8" creationId="{4D300E62-1274-B5D0-2C5D-AFB14B625BA1}"/>
          </ac:spMkLst>
        </pc:spChg>
        <pc:spChg chg="del">
          <ac:chgData name="Rob Young" userId="87ddfee0-a2c9-460a-a058-961019f2e8d3" providerId="ADAL" clId="{466A7F4C-CA75-C74B-BDCA-5075DAA3D416}" dt="2024-02-23T14:25:16.515" v="2198" actId="478"/>
          <ac:spMkLst>
            <pc:docMk/>
            <pc:sldMk cId="2979892926" sldId="309"/>
            <ac:spMk id="9" creationId="{BBDCD3D5-9E0D-DE52-29CF-119AF27AF468}"/>
          </ac:spMkLst>
        </pc:spChg>
        <pc:spChg chg="add mod">
          <ac:chgData name="Rob Young" userId="87ddfee0-a2c9-460a-a058-961019f2e8d3" providerId="ADAL" clId="{466A7F4C-CA75-C74B-BDCA-5075DAA3D416}" dt="2024-02-23T14:27:53.331" v="2396" actId="1076"/>
          <ac:spMkLst>
            <pc:docMk/>
            <pc:sldMk cId="2979892926" sldId="309"/>
            <ac:spMk id="13" creationId="{0E47F909-7296-B7F0-51AC-703A10E746FC}"/>
          </ac:spMkLst>
        </pc:spChg>
        <pc:graphicFrameChg chg="del">
          <ac:chgData name="Rob Young" userId="87ddfee0-a2c9-460a-a058-961019f2e8d3" providerId="ADAL" clId="{466A7F4C-CA75-C74B-BDCA-5075DAA3D416}" dt="2024-02-23T14:25:16.515" v="2198" actId="478"/>
          <ac:graphicFrameMkLst>
            <pc:docMk/>
            <pc:sldMk cId="2979892926" sldId="309"/>
            <ac:graphicFrameMk id="6" creationId="{6687AA06-25ED-4577-592D-D4EF273895EB}"/>
          </ac:graphicFrameMkLst>
        </pc:graphicFrameChg>
        <pc:picChg chg="add mod">
          <ac:chgData name="Rob Young" userId="87ddfee0-a2c9-460a-a058-961019f2e8d3" providerId="ADAL" clId="{466A7F4C-CA75-C74B-BDCA-5075DAA3D416}" dt="2024-02-23T14:27:50.361" v="2395" actId="1076"/>
          <ac:picMkLst>
            <pc:docMk/>
            <pc:sldMk cId="2979892926" sldId="309"/>
            <ac:picMk id="12" creationId="{5B9F1A2D-53D2-FDE1-01E7-74E238BBD8B2}"/>
          </ac:picMkLst>
        </pc:picChg>
        <pc:cxnChg chg="del">
          <ac:chgData name="Rob Young" userId="87ddfee0-a2c9-460a-a058-961019f2e8d3" providerId="ADAL" clId="{466A7F4C-CA75-C74B-BDCA-5075DAA3D416}" dt="2024-02-23T14:25:16.515" v="2198" actId="478"/>
          <ac:cxnSpMkLst>
            <pc:docMk/>
            <pc:sldMk cId="2979892926" sldId="309"/>
            <ac:cxnSpMk id="11" creationId="{4F2B9BA6-EF1C-F8D6-5D20-6A285ACF76AA}"/>
          </ac:cxnSpMkLst>
        </pc:cxnChg>
      </pc:sldChg>
      <pc:sldChg chg="addSp delSp modSp add mod">
        <pc:chgData name="Rob Young" userId="87ddfee0-a2c9-460a-a058-961019f2e8d3" providerId="ADAL" clId="{466A7F4C-CA75-C74B-BDCA-5075DAA3D416}" dt="2024-02-23T14:29:48.180" v="2558" actId="478"/>
        <pc:sldMkLst>
          <pc:docMk/>
          <pc:sldMk cId="4223927230" sldId="310"/>
        </pc:sldMkLst>
        <pc:spChg chg="add mod">
          <ac:chgData name="Rob Young" userId="87ddfee0-a2c9-460a-a058-961019f2e8d3" providerId="ADAL" clId="{466A7F4C-CA75-C74B-BDCA-5075DAA3D416}" dt="2024-02-23T14:29:24.681" v="2556" actId="1035"/>
          <ac:spMkLst>
            <pc:docMk/>
            <pc:sldMk cId="4223927230" sldId="310"/>
            <ac:spMk id="3" creationId="{6C5BF7BA-31D4-0127-909A-F1822E5F6183}"/>
          </ac:spMkLst>
        </pc:spChg>
        <pc:spChg chg="add del">
          <ac:chgData name="Rob Young" userId="87ddfee0-a2c9-460a-a058-961019f2e8d3" providerId="ADAL" clId="{466A7F4C-CA75-C74B-BDCA-5075DAA3D416}" dt="2024-02-23T14:29:48.180" v="2558" actId="478"/>
          <ac:spMkLst>
            <pc:docMk/>
            <pc:sldMk cId="4223927230" sldId="310"/>
            <ac:spMk id="6" creationId="{B56CE914-982F-65B7-38A9-0EEAAC57FBF5}"/>
          </ac:spMkLst>
        </pc:spChg>
        <pc:spChg chg="del">
          <ac:chgData name="Rob Young" userId="87ddfee0-a2c9-460a-a058-961019f2e8d3" providerId="ADAL" clId="{466A7F4C-CA75-C74B-BDCA-5075DAA3D416}" dt="2024-02-23T14:28:06.027" v="2398" actId="478"/>
          <ac:spMkLst>
            <pc:docMk/>
            <pc:sldMk cId="4223927230" sldId="310"/>
            <ac:spMk id="13" creationId="{0E47F909-7296-B7F0-51AC-703A10E746FC}"/>
          </ac:spMkLst>
        </pc:spChg>
      </pc:sldChg>
      <pc:sldChg chg="addSp delSp modSp add mod">
        <pc:chgData name="Rob Young" userId="87ddfee0-a2c9-460a-a058-961019f2e8d3" providerId="ADAL" clId="{466A7F4C-CA75-C74B-BDCA-5075DAA3D416}" dt="2024-02-23T14:32:01.013" v="2835" actId="478"/>
        <pc:sldMkLst>
          <pc:docMk/>
          <pc:sldMk cId="707556663" sldId="311"/>
        </pc:sldMkLst>
        <pc:spChg chg="mod">
          <ac:chgData name="Rob Young" userId="87ddfee0-a2c9-460a-a058-961019f2e8d3" providerId="ADAL" clId="{466A7F4C-CA75-C74B-BDCA-5075DAA3D416}" dt="2024-02-23T14:29:55.005" v="2592" actId="20577"/>
          <ac:spMkLst>
            <pc:docMk/>
            <pc:sldMk cId="707556663" sldId="311"/>
            <ac:spMk id="2" creationId="{58504405-5593-C149-8E54-03C3727E72CD}"/>
          </ac:spMkLst>
        </pc:spChg>
        <pc:spChg chg="mod">
          <ac:chgData name="Rob Young" userId="87ddfee0-a2c9-460a-a058-961019f2e8d3" providerId="ADAL" clId="{466A7F4C-CA75-C74B-BDCA-5075DAA3D416}" dt="2024-02-23T14:31:31.283" v="2833" actId="207"/>
          <ac:spMkLst>
            <pc:docMk/>
            <pc:sldMk cId="707556663" sldId="311"/>
            <ac:spMk id="5" creationId="{7A3F4764-0C60-2021-F699-3337A01F7E5B}"/>
          </ac:spMkLst>
        </pc:spChg>
        <pc:picChg chg="add mod">
          <ac:chgData name="Rob Young" userId="87ddfee0-a2c9-460a-a058-961019f2e8d3" providerId="ADAL" clId="{466A7F4C-CA75-C74B-BDCA-5075DAA3D416}" dt="2024-02-23T14:30:35.498" v="2596" actId="1076"/>
          <ac:picMkLst>
            <pc:docMk/>
            <pc:sldMk cId="707556663" sldId="311"/>
            <ac:picMk id="6146" creationId="{EEDA2E60-0E4D-5A4B-3378-705B34351A36}"/>
          </ac:picMkLst>
        </pc:picChg>
        <pc:picChg chg="add del">
          <ac:chgData name="Rob Young" userId="87ddfee0-a2c9-460a-a058-961019f2e8d3" providerId="ADAL" clId="{466A7F4C-CA75-C74B-BDCA-5075DAA3D416}" dt="2024-02-23T14:32:01.013" v="2835" actId="478"/>
          <ac:picMkLst>
            <pc:docMk/>
            <pc:sldMk cId="707556663" sldId="311"/>
            <ac:picMk id="6148" creationId="{AE88D854-5DF4-DB45-BFC2-F6D720DC9D61}"/>
          </ac:picMkLst>
        </pc:picChg>
      </pc:sldChg>
      <pc:sldChg chg="addSp delSp modSp add mod modNotesTx">
        <pc:chgData name="Rob Young" userId="87ddfee0-a2c9-460a-a058-961019f2e8d3" providerId="ADAL" clId="{466A7F4C-CA75-C74B-BDCA-5075DAA3D416}" dt="2024-02-23T14:32:46.430" v="2886" actId="20577"/>
        <pc:sldMkLst>
          <pc:docMk/>
          <pc:sldMk cId="1861851076" sldId="312"/>
        </pc:sldMkLst>
        <pc:spChg chg="mod">
          <ac:chgData name="Rob Young" userId="87ddfee0-a2c9-460a-a058-961019f2e8d3" providerId="ADAL" clId="{466A7F4C-CA75-C74B-BDCA-5075DAA3D416}" dt="2024-02-23T14:32:10.349" v="2877" actId="20577"/>
          <ac:spMkLst>
            <pc:docMk/>
            <pc:sldMk cId="1861851076" sldId="312"/>
            <ac:spMk id="2" creationId="{58504405-5593-C149-8E54-03C3727E72CD}"/>
          </ac:spMkLst>
        </pc:spChg>
        <pc:spChg chg="del">
          <ac:chgData name="Rob Young" userId="87ddfee0-a2c9-460a-a058-961019f2e8d3" providerId="ADAL" clId="{466A7F4C-CA75-C74B-BDCA-5075DAA3D416}" dt="2024-02-23T14:32:17.466" v="2879" actId="478"/>
          <ac:spMkLst>
            <pc:docMk/>
            <pc:sldMk cId="1861851076" sldId="312"/>
            <ac:spMk id="3" creationId="{6C5BF7BA-31D4-0127-909A-F1822E5F6183}"/>
          </ac:spMkLst>
        </pc:spChg>
        <pc:spChg chg="del">
          <ac:chgData name="Rob Young" userId="87ddfee0-a2c9-460a-a058-961019f2e8d3" providerId="ADAL" clId="{466A7F4C-CA75-C74B-BDCA-5075DAA3D416}" dt="2024-02-23T14:32:14.831" v="2878" actId="478"/>
          <ac:spMkLst>
            <pc:docMk/>
            <pc:sldMk cId="1861851076" sldId="312"/>
            <ac:spMk id="5" creationId="{7A3F4764-0C60-2021-F699-3337A01F7E5B}"/>
          </ac:spMkLst>
        </pc:spChg>
        <pc:picChg chg="add mod">
          <ac:chgData name="Rob Young" userId="87ddfee0-a2c9-460a-a058-961019f2e8d3" providerId="ADAL" clId="{466A7F4C-CA75-C74B-BDCA-5075DAA3D416}" dt="2024-02-23T14:32:30.344" v="2882" actId="14100"/>
          <ac:picMkLst>
            <pc:docMk/>
            <pc:sldMk cId="1861851076" sldId="312"/>
            <ac:picMk id="6" creationId="{8A876FDF-FDAD-54F8-837B-6DFD7A325797}"/>
          </ac:picMkLst>
        </pc:picChg>
        <pc:picChg chg="del">
          <ac:chgData name="Rob Young" userId="87ddfee0-a2c9-460a-a058-961019f2e8d3" providerId="ADAL" clId="{466A7F4C-CA75-C74B-BDCA-5075DAA3D416}" dt="2024-02-23T14:32:14.831" v="2878" actId="478"/>
          <ac:picMkLst>
            <pc:docMk/>
            <pc:sldMk cId="1861851076" sldId="312"/>
            <ac:picMk id="12" creationId="{5B9F1A2D-53D2-FDE1-01E7-74E238BBD8B2}"/>
          </ac:picMkLst>
        </pc:picChg>
      </pc:sldChg>
      <pc:sldChg chg="add del">
        <pc:chgData name="Rob Young" userId="87ddfee0-a2c9-460a-a058-961019f2e8d3" providerId="ADAL" clId="{466A7F4C-CA75-C74B-BDCA-5075DAA3D416}" dt="2024-02-23T14:33:23.655" v="2888"/>
        <pc:sldMkLst>
          <pc:docMk/>
          <pc:sldMk cId="61430340" sldId="313"/>
        </pc:sldMkLst>
      </pc:sldChg>
      <pc:sldChg chg="addSp delSp modSp add del mod">
        <pc:chgData name="Rob Young" userId="87ddfee0-a2c9-460a-a058-961019f2e8d3" providerId="ADAL" clId="{466A7F4C-CA75-C74B-BDCA-5075DAA3D416}" dt="2024-02-23T14:36:43.355" v="3114" actId="2696"/>
        <pc:sldMkLst>
          <pc:docMk/>
          <pc:sldMk cId="2072975096" sldId="313"/>
        </pc:sldMkLst>
        <pc:picChg chg="add mod">
          <ac:chgData name="Rob Young" userId="87ddfee0-a2c9-460a-a058-961019f2e8d3" providerId="ADAL" clId="{466A7F4C-CA75-C74B-BDCA-5075DAA3D416}" dt="2024-02-23T14:33:59.850" v="2898" actId="1076"/>
          <ac:picMkLst>
            <pc:docMk/>
            <pc:sldMk cId="2072975096" sldId="313"/>
            <ac:picMk id="4" creationId="{9E021B7E-FE6A-ECB3-FAAA-FDEDD8C9B196}"/>
          </ac:picMkLst>
        </pc:picChg>
        <pc:picChg chg="add mod">
          <ac:chgData name="Rob Young" userId="87ddfee0-a2c9-460a-a058-961019f2e8d3" providerId="ADAL" clId="{466A7F4C-CA75-C74B-BDCA-5075DAA3D416}" dt="2024-02-23T14:34:11.358" v="2899"/>
          <ac:picMkLst>
            <pc:docMk/>
            <pc:sldMk cId="2072975096" sldId="313"/>
            <ac:picMk id="5" creationId="{1EEEBD20-3520-5B2E-0853-801687DE4523}"/>
          </ac:picMkLst>
        </pc:picChg>
        <pc:picChg chg="del">
          <ac:chgData name="Rob Young" userId="87ddfee0-a2c9-460a-a058-961019f2e8d3" providerId="ADAL" clId="{466A7F4C-CA75-C74B-BDCA-5075DAA3D416}" dt="2024-02-23T14:33:39.656" v="2892" actId="478"/>
          <ac:picMkLst>
            <pc:docMk/>
            <pc:sldMk cId="2072975096" sldId="313"/>
            <ac:picMk id="6" creationId="{8A876FDF-FDAD-54F8-837B-6DFD7A325797}"/>
          </ac:picMkLst>
        </pc:picChg>
      </pc:sldChg>
      <pc:sldChg chg="addSp delSp modSp add mod modNotesTx">
        <pc:chgData name="Rob Young" userId="87ddfee0-a2c9-460a-a058-961019f2e8d3" providerId="ADAL" clId="{466A7F4C-CA75-C74B-BDCA-5075DAA3D416}" dt="2024-02-23T14:36:32.927" v="3113" actId="1076"/>
        <pc:sldMkLst>
          <pc:docMk/>
          <pc:sldMk cId="453913405" sldId="314"/>
        </pc:sldMkLst>
        <pc:picChg chg="del">
          <ac:chgData name="Rob Young" userId="87ddfee0-a2c9-460a-a058-961019f2e8d3" providerId="ADAL" clId="{466A7F4C-CA75-C74B-BDCA-5075DAA3D416}" dt="2024-02-23T14:34:15.073" v="2901" actId="478"/>
          <ac:picMkLst>
            <pc:docMk/>
            <pc:sldMk cId="453913405" sldId="314"/>
            <ac:picMk id="4" creationId="{9E021B7E-FE6A-ECB3-FAAA-FDEDD8C9B196}"/>
          </ac:picMkLst>
        </pc:picChg>
        <pc:picChg chg="add del mod">
          <ac:chgData name="Rob Young" userId="87ddfee0-a2c9-460a-a058-961019f2e8d3" providerId="ADAL" clId="{466A7F4C-CA75-C74B-BDCA-5075DAA3D416}" dt="2024-02-23T14:35:27.339" v="3103" actId="478"/>
          <ac:picMkLst>
            <pc:docMk/>
            <pc:sldMk cId="453913405" sldId="314"/>
            <ac:picMk id="5" creationId="{DADDE859-8D92-39A2-F4FA-0F51EAF10FE0}"/>
          </ac:picMkLst>
        </pc:picChg>
        <pc:picChg chg="add del mod">
          <ac:chgData name="Rob Young" userId="87ddfee0-a2c9-460a-a058-961019f2e8d3" providerId="ADAL" clId="{466A7F4C-CA75-C74B-BDCA-5075DAA3D416}" dt="2024-02-23T14:36:22.321" v="3109" actId="478"/>
          <ac:picMkLst>
            <pc:docMk/>
            <pc:sldMk cId="453913405" sldId="314"/>
            <ac:picMk id="7" creationId="{C85BE8C1-ACA9-AD3D-DBA7-B82B281C2765}"/>
          </ac:picMkLst>
        </pc:picChg>
        <pc:picChg chg="add mod">
          <ac:chgData name="Rob Young" userId="87ddfee0-a2c9-460a-a058-961019f2e8d3" providerId="ADAL" clId="{466A7F4C-CA75-C74B-BDCA-5075DAA3D416}" dt="2024-02-23T14:36:32.927" v="3113" actId="1076"/>
          <ac:picMkLst>
            <pc:docMk/>
            <pc:sldMk cId="453913405" sldId="314"/>
            <ac:picMk id="9" creationId="{A30FDDC2-C82F-3239-0404-8F822686E733}"/>
          </ac:picMkLst>
        </pc:picChg>
      </pc:sldChg>
      <pc:sldChg chg="add ord">
        <pc:chgData name="Rob Young" userId="87ddfee0-a2c9-460a-a058-961019f2e8d3" providerId="ADAL" clId="{466A7F4C-CA75-C74B-BDCA-5075DAA3D416}" dt="2024-02-23T14:36:01.925" v="3107" actId="20578"/>
        <pc:sldMkLst>
          <pc:docMk/>
          <pc:sldMk cId="291337098" sldId="315"/>
        </pc:sldMkLst>
      </pc:sldChg>
      <pc:sldChg chg="addSp delSp modSp add mod modNotesTx">
        <pc:chgData name="Rob Young" userId="87ddfee0-a2c9-460a-a058-961019f2e8d3" providerId="ADAL" clId="{466A7F4C-CA75-C74B-BDCA-5075DAA3D416}" dt="2024-02-23T14:37:49.352" v="3366" actId="6549"/>
        <pc:sldMkLst>
          <pc:docMk/>
          <pc:sldMk cId="2675493383" sldId="316"/>
        </pc:sldMkLst>
        <pc:picChg chg="add mod modCrop">
          <ac:chgData name="Rob Young" userId="87ddfee0-a2c9-460a-a058-961019f2e8d3" providerId="ADAL" clId="{466A7F4C-CA75-C74B-BDCA-5075DAA3D416}" dt="2024-02-23T14:37:12.458" v="3120" actId="1076"/>
          <ac:picMkLst>
            <pc:docMk/>
            <pc:sldMk cId="2675493383" sldId="316"/>
            <ac:picMk id="4" creationId="{C2DEA930-5F0D-4581-8AF4-4F087B77239C}"/>
          </ac:picMkLst>
        </pc:picChg>
        <pc:picChg chg="del">
          <ac:chgData name="Rob Young" userId="87ddfee0-a2c9-460a-a058-961019f2e8d3" providerId="ADAL" clId="{466A7F4C-CA75-C74B-BDCA-5075DAA3D416}" dt="2024-02-23T14:36:54.682" v="3116" actId="478"/>
          <ac:picMkLst>
            <pc:docMk/>
            <pc:sldMk cId="2675493383" sldId="316"/>
            <ac:picMk id="9" creationId="{A30FDDC2-C82F-3239-0404-8F822686E733}"/>
          </ac:picMkLst>
        </pc:picChg>
      </pc:sldChg>
      <pc:sldChg chg="addSp delSp modSp add mod modNotesTx">
        <pc:chgData name="Rob Young" userId="87ddfee0-a2c9-460a-a058-961019f2e8d3" providerId="ADAL" clId="{466A7F4C-CA75-C74B-BDCA-5075DAA3D416}" dt="2024-02-23T15:02:36.739" v="5992" actId="20577"/>
        <pc:sldMkLst>
          <pc:docMk/>
          <pc:sldMk cId="3916022985" sldId="317"/>
        </pc:sldMkLst>
        <pc:spChg chg="add mod">
          <ac:chgData name="Rob Young" userId="87ddfee0-a2c9-460a-a058-961019f2e8d3" providerId="ADAL" clId="{466A7F4C-CA75-C74B-BDCA-5075DAA3D416}" dt="2024-02-23T14:38:57.068" v="3460" actId="207"/>
          <ac:spMkLst>
            <pc:docMk/>
            <pc:sldMk cId="3916022985" sldId="317"/>
            <ac:spMk id="6" creationId="{E28A64BF-B930-402C-7775-E9319A48B776}"/>
          </ac:spMkLst>
        </pc:spChg>
        <pc:picChg chg="del">
          <ac:chgData name="Rob Young" userId="87ddfee0-a2c9-460a-a058-961019f2e8d3" providerId="ADAL" clId="{466A7F4C-CA75-C74B-BDCA-5075DAA3D416}" dt="2024-02-23T14:38:18.818" v="3368" actId="478"/>
          <ac:picMkLst>
            <pc:docMk/>
            <pc:sldMk cId="3916022985" sldId="317"/>
            <ac:picMk id="4" creationId="{C2DEA930-5F0D-4581-8AF4-4F087B77239C}"/>
          </ac:picMkLst>
        </pc:picChg>
        <pc:picChg chg="add mod">
          <ac:chgData name="Rob Young" userId="87ddfee0-a2c9-460a-a058-961019f2e8d3" providerId="ADAL" clId="{466A7F4C-CA75-C74B-BDCA-5075DAA3D416}" dt="2024-02-23T14:38:25.553" v="3370" actId="1076"/>
          <ac:picMkLst>
            <pc:docMk/>
            <pc:sldMk cId="3916022985" sldId="317"/>
            <ac:picMk id="5" creationId="{C6D2D533-06F4-1403-9B66-2073AD3709A5}"/>
          </ac:picMkLst>
        </pc:picChg>
      </pc:sldChg>
      <pc:sldChg chg="addSp delSp modSp add mod chgLayout modNotesTx">
        <pc:chgData name="Rob Young" userId="87ddfee0-a2c9-460a-a058-961019f2e8d3" providerId="ADAL" clId="{466A7F4C-CA75-C74B-BDCA-5075DAA3D416}" dt="2024-02-23T15:02:26.823" v="5974" actId="6549"/>
        <pc:sldMkLst>
          <pc:docMk/>
          <pc:sldMk cId="3948789554" sldId="318"/>
        </pc:sldMkLst>
        <pc:spChg chg="mod ord">
          <ac:chgData name="Rob Young" userId="87ddfee0-a2c9-460a-a058-961019f2e8d3" providerId="ADAL" clId="{466A7F4C-CA75-C74B-BDCA-5075DAA3D416}" dt="2024-02-23T14:42:31.548" v="3505" actId="700"/>
          <ac:spMkLst>
            <pc:docMk/>
            <pc:sldMk cId="3948789554" sldId="318"/>
            <ac:spMk id="2" creationId="{58504405-5593-C149-8E54-03C3727E72CD}"/>
          </ac:spMkLst>
        </pc:spChg>
        <pc:spChg chg="add mod ord">
          <ac:chgData name="Rob Young" userId="87ddfee0-a2c9-460a-a058-961019f2e8d3" providerId="ADAL" clId="{466A7F4C-CA75-C74B-BDCA-5075DAA3D416}" dt="2024-02-23T14:42:52.678" v="3612" actId="207"/>
          <ac:spMkLst>
            <pc:docMk/>
            <pc:sldMk cId="3948789554" sldId="318"/>
            <ac:spMk id="3" creationId="{CE654AF7-EA9E-A123-3ED8-95F4C929AB81}"/>
          </ac:spMkLst>
        </pc:spChg>
        <pc:spChg chg="del">
          <ac:chgData name="Rob Young" userId="87ddfee0-a2c9-460a-a058-961019f2e8d3" providerId="ADAL" clId="{466A7F4C-CA75-C74B-BDCA-5075DAA3D416}" dt="2024-02-23T14:42:29.431" v="3504" actId="478"/>
          <ac:spMkLst>
            <pc:docMk/>
            <pc:sldMk cId="3948789554" sldId="318"/>
            <ac:spMk id="6" creationId="{E28A64BF-B930-402C-7775-E9319A48B776}"/>
          </ac:spMkLst>
        </pc:spChg>
        <pc:picChg chg="del mod">
          <ac:chgData name="Rob Young" userId="87ddfee0-a2c9-460a-a058-961019f2e8d3" providerId="ADAL" clId="{466A7F4C-CA75-C74B-BDCA-5075DAA3D416}" dt="2024-02-23T14:42:28.163" v="3503" actId="478"/>
          <ac:picMkLst>
            <pc:docMk/>
            <pc:sldMk cId="3948789554" sldId="318"/>
            <ac:picMk id="5" creationId="{C6D2D533-06F4-1403-9B66-2073AD3709A5}"/>
          </ac:picMkLst>
        </pc:picChg>
        <pc:picChg chg="add mod modCrop">
          <ac:chgData name="Rob Young" userId="87ddfee0-a2c9-460a-a058-961019f2e8d3" providerId="ADAL" clId="{466A7F4C-CA75-C74B-BDCA-5075DAA3D416}" dt="2024-02-23T14:44:37.826" v="3622" actId="732"/>
          <ac:picMkLst>
            <pc:docMk/>
            <pc:sldMk cId="3948789554" sldId="318"/>
            <ac:picMk id="7" creationId="{13E4E6D5-90A7-F1B3-D865-9E5CD51B2AD3}"/>
          </ac:picMkLst>
        </pc:picChg>
      </pc:sldChg>
      <pc:sldChg chg="add modNotesTx">
        <pc:chgData name="Rob Young" userId="87ddfee0-a2c9-460a-a058-961019f2e8d3" providerId="ADAL" clId="{466A7F4C-CA75-C74B-BDCA-5075DAA3D416}" dt="2024-02-23T15:02:24.798" v="5973" actId="6549"/>
        <pc:sldMkLst>
          <pc:docMk/>
          <pc:sldMk cId="2692602507" sldId="319"/>
        </pc:sldMkLst>
      </pc:sldChg>
      <pc:sldChg chg="delSp modSp add mod modNotesTx">
        <pc:chgData name="Rob Young" userId="87ddfee0-a2c9-460a-a058-961019f2e8d3" providerId="ADAL" clId="{466A7F4C-CA75-C74B-BDCA-5075DAA3D416}" dt="2024-02-23T15:02:21.630" v="5971" actId="6549"/>
        <pc:sldMkLst>
          <pc:docMk/>
          <pc:sldMk cId="3543245695" sldId="320"/>
        </pc:sldMkLst>
        <pc:spChg chg="mod">
          <ac:chgData name="Rob Young" userId="87ddfee0-a2c9-460a-a058-961019f2e8d3" providerId="ADAL" clId="{466A7F4C-CA75-C74B-BDCA-5075DAA3D416}" dt="2024-02-23T14:45:20.943" v="3675" actId="20577"/>
          <ac:spMkLst>
            <pc:docMk/>
            <pc:sldMk cId="3543245695" sldId="320"/>
            <ac:spMk id="2" creationId="{58504405-5593-C149-8E54-03C3727E72CD}"/>
          </ac:spMkLst>
        </pc:spChg>
        <pc:spChg chg="mod">
          <ac:chgData name="Rob Young" userId="87ddfee0-a2c9-460a-a058-961019f2e8d3" providerId="ADAL" clId="{466A7F4C-CA75-C74B-BDCA-5075DAA3D416}" dt="2024-02-23T14:47:58.999" v="4217" actId="20577"/>
          <ac:spMkLst>
            <pc:docMk/>
            <pc:sldMk cId="3543245695" sldId="320"/>
            <ac:spMk id="3" creationId="{CE654AF7-EA9E-A123-3ED8-95F4C929AB81}"/>
          </ac:spMkLst>
        </pc:spChg>
        <pc:picChg chg="del">
          <ac:chgData name="Rob Young" userId="87ddfee0-a2c9-460a-a058-961019f2e8d3" providerId="ADAL" clId="{466A7F4C-CA75-C74B-BDCA-5075DAA3D416}" dt="2024-02-23T14:45:40.878" v="3676" actId="478"/>
          <ac:picMkLst>
            <pc:docMk/>
            <pc:sldMk cId="3543245695" sldId="320"/>
            <ac:picMk id="7" creationId="{13E4E6D5-90A7-F1B3-D865-9E5CD51B2AD3}"/>
          </ac:picMkLst>
        </pc:picChg>
        <pc:picChg chg="del">
          <ac:chgData name="Rob Young" userId="87ddfee0-a2c9-460a-a058-961019f2e8d3" providerId="ADAL" clId="{466A7F4C-CA75-C74B-BDCA-5075DAA3D416}" dt="2024-02-23T14:45:14.009" v="3624" actId="478"/>
          <ac:picMkLst>
            <pc:docMk/>
            <pc:sldMk cId="3543245695" sldId="320"/>
            <ac:picMk id="6146" creationId="{EEDA2E60-0E4D-5A4B-3378-705B34351A36}"/>
          </ac:picMkLst>
        </pc:picChg>
      </pc:sldChg>
      <pc:sldChg chg="addSp modSp add mod ord modNotesTx">
        <pc:chgData name="Rob Young" userId="87ddfee0-a2c9-460a-a058-961019f2e8d3" providerId="ADAL" clId="{466A7F4C-CA75-C74B-BDCA-5075DAA3D416}" dt="2024-02-23T15:02:23.059" v="5972" actId="6549"/>
        <pc:sldMkLst>
          <pc:docMk/>
          <pc:sldMk cId="2917560842" sldId="321"/>
        </pc:sldMkLst>
        <pc:spChg chg="add mod">
          <ac:chgData name="Rob Young" userId="87ddfee0-a2c9-460a-a058-961019f2e8d3" providerId="ADAL" clId="{466A7F4C-CA75-C74B-BDCA-5075DAA3D416}" dt="2024-02-23T14:48:25.317" v="4222" actId="207"/>
          <ac:spMkLst>
            <pc:docMk/>
            <pc:sldMk cId="2917560842" sldId="321"/>
            <ac:spMk id="4" creationId="{5E0C4B18-CF1C-FA49-8DE7-64884784D4B8}"/>
          </ac:spMkLst>
        </pc:spChg>
        <pc:spChg chg="add mod">
          <ac:chgData name="Rob Young" userId="87ddfee0-a2c9-460a-a058-961019f2e8d3" providerId="ADAL" clId="{466A7F4C-CA75-C74B-BDCA-5075DAA3D416}" dt="2024-02-23T14:48:29.703" v="4224" actId="1076"/>
          <ac:spMkLst>
            <pc:docMk/>
            <pc:sldMk cId="2917560842" sldId="321"/>
            <ac:spMk id="5" creationId="{6933844B-C6D5-BC3E-3179-85532BC1919A}"/>
          </ac:spMkLst>
        </pc:spChg>
      </pc:sldChg>
      <pc:sldChg chg="addSp modSp add mod modNotesTx">
        <pc:chgData name="Rob Young" userId="87ddfee0-a2c9-460a-a058-961019f2e8d3" providerId="ADAL" clId="{466A7F4C-CA75-C74B-BDCA-5075DAA3D416}" dt="2024-02-23T15:02:19.960" v="5970" actId="6549"/>
        <pc:sldMkLst>
          <pc:docMk/>
          <pc:sldMk cId="529160323" sldId="322"/>
        </pc:sldMkLst>
        <pc:spChg chg="mod">
          <ac:chgData name="Rob Young" userId="87ddfee0-a2c9-460a-a058-961019f2e8d3" providerId="ADAL" clId="{466A7F4C-CA75-C74B-BDCA-5075DAA3D416}" dt="2024-02-23T14:59:40.180" v="5398" actId="1035"/>
          <ac:spMkLst>
            <pc:docMk/>
            <pc:sldMk cId="529160323" sldId="322"/>
            <ac:spMk id="2" creationId="{58504405-5593-C149-8E54-03C3727E72CD}"/>
          </ac:spMkLst>
        </pc:spChg>
        <pc:spChg chg="mod">
          <ac:chgData name="Rob Young" userId="87ddfee0-a2c9-460a-a058-961019f2e8d3" providerId="ADAL" clId="{466A7F4C-CA75-C74B-BDCA-5075DAA3D416}" dt="2024-02-23T14:57:18.575" v="4999" actId="1035"/>
          <ac:spMkLst>
            <pc:docMk/>
            <pc:sldMk cId="529160323" sldId="322"/>
            <ac:spMk id="3" creationId="{CE654AF7-EA9E-A123-3ED8-95F4C929AB81}"/>
          </ac:spMkLst>
        </pc:spChg>
        <pc:graphicFrameChg chg="add mod modGraphic">
          <ac:chgData name="Rob Young" userId="87ddfee0-a2c9-460a-a058-961019f2e8d3" providerId="ADAL" clId="{466A7F4C-CA75-C74B-BDCA-5075DAA3D416}" dt="2024-02-23T14:59:21.379" v="5389" actId="207"/>
          <ac:graphicFrameMkLst>
            <pc:docMk/>
            <pc:sldMk cId="529160323" sldId="322"/>
            <ac:graphicFrameMk id="4" creationId="{7F64A81A-9971-7BFA-C190-9FA31A2F388F}"/>
          </ac:graphicFrameMkLst>
        </pc:graphicFrameChg>
      </pc:sldChg>
      <pc:sldChg chg="addSp delSp modSp add mod modNotesTx">
        <pc:chgData name="Rob Young" userId="87ddfee0-a2c9-460a-a058-961019f2e8d3" providerId="ADAL" clId="{466A7F4C-CA75-C74B-BDCA-5075DAA3D416}" dt="2024-02-23T15:05:51.552" v="6024" actId="6549"/>
        <pc:sldMkLst>
          <pc:docMk/>
          <pc:sldMk cId="2233153467" sldId="323"/>
        </pc:sldMkLst>
        <pc:spChg chg="mod">
          <ac:chgData name="Rob Young" userId="87ddfee0-a2c9-460a-a058-961019f2e8d3" providerId="ADAL" clId="{466A7F4C-CA75-C74B-BDCA-5075DAA3D416}" dt="2024-02-23T15:00:35.589" v="5494" actId="20577"/>
          <ac:spMkLst>
            <pc:docMk/>
            <pc:sldMk cId="2233153467" sldId="323"/>
            <ac:spMk id="2" creationId="{58504405-5593-C149-8E54-03C3727E72CD}"/>
          </ac:spMkLst>
        </pc:spChg>
        <pc:spChg chg="del">
          <ac:chgData name="Rob Young" userId="87ddfee0-a2c9-460a-a058-961019f2e8d3" providerId="ADAL" clId="{466A7F4C-CA75-C74B-BDCA-5075DAA3D416}" dt="2024-02-23T15:00:39.344" v="5496" actId="478"/>
          <ac:spMkLst>
            <pc:docMk/>
            <pc:sldMk cId="2233153467" sldId="323"/>
            <ac:spMk id="3" creationId="{CE654AF7-EA9E-A123-3ED8-95F4C929AB81}"/>
          </ac:spMkLst>
        </pc:spChg>
        <pc:spChg chg="add mod">
          <ac:chgData name="Rob Young" userId="87ddfee0-a2c9-460a-a058-961019f2e8d3" providerId="ADAL" clId="{466A7F4C-CA75-C74B-BDCA-5075DAA3D416}" dt="2024-02-23T15:02:07.835" v="5908" actId="20577"/>
          <ac:spMkLst>
            <pc:docMk/>
            <pc:sldMk cId="2233153467" sldId="323"/>
            <ac:spMk id="6" creationId="{5EA81EAC-881C-4D91-9132-9E65607DA067}"/>
          </ac:spMkLst>
        </pc:spChg>
        <pc:graphicFrameChg chg="del">
          <ac:chgData name="Rob Young" userId="87ddfee0-a2c9-460a-a058-961019f2e8d3" providerId="ADAL" clId="{466A7F4C-CA75-C74B-BDCA-5075DAA3D416}" dt="2024-02-23T15:00:38.067" v="5495" actId="478"/>
          <ac:graphicFrameMkLst>
            <pc:docMk/>
            <pc:sldMk cId="2233153467" sldId="323"/>
            <ac:graphicFrameMk id="4" creationId="{7F64A81A-9971-7BFA-C190-9FA31A2F388F}"/>
          </ac:graphicFrameMkLst>
        </pc:graphicFrameChg>
      </pc:sldChg>
      <pc:sldChg chg="addSp delSp modSp add mod modNotesTx">
        <pc:chgData name="Rob Young" userId="87ddfee0-a2c9-460a-a058-961019f2e8d3" providerId="ADAL" clId="{466A7F4C-CA75-C74B-BDCA-5075DAA3D416}" dt="2024-02-23T15:08:23.195" v="6397" actId="20577"/>
        <pc:sldMkLst>
          <pc:docMk/>
          <pc:sldMk cId="3844421254" sldId="324"/>
        </pc:sldMkLst>
        <pc:spChg chg="mod">
          <ac:chgData name="Rob Young" userId="87ddfee0-a2c9-460a-a058-961019f2e8d3" providerId="ADAL" clId="{466A7F4C-CA75-C74B-BDCA-5075DAA3D416}" dt="2024-02-23T15:04:34.647" v="6021" actId="20577"/>
          <ac:spMkLst>
            <pc:docMk/>
            <pc:sldMk cId="3844421254" sldId="324"/>
            <ac:spMk id="2" creationId="{58504405-5593-C149-8E54-03C3727E72CD}"/>
          </ac:spMkLst>
        </pc:spChg>
        <pc:spChg chg="add del mod">
          <ac:chgData name="Rob Young" userId="87ddfee0-a2c9-460a-a058-961019f2e8d3" providerId="ADAL" clId="{466A7F4C-CA75-C74B-BDCA-5075DAA3D416}" dt="2024-02-23T15:05:47.768" v="6023" actId="478"/>
          <ac:spMkLst>
            <pc:docMk/>
            <pc:sldMk cId="3844421254" sldId="324"/>
            <ac:spMk id="4" creationId="{FF5335B3-F33F-9087-5128-C9BE1547F5D6}"/>
          </ac:spMkLst>
        </pc:spChg>
        <pc:spChg chg="del">
          <ac:chgData name="Rob Young" userId="87ddfee0-a2c9-460a-a058-961019f2e8d3" providerId="ADAL" clId="{466A7F4C-CA75-C74B-BDCA-5075DAA3D416}" dt="2024-02-23T15:05:44.572" v="6022" actId="478"/>
          <ac:spMkLst>
            <pc:docMk/>
            <pc:sldMk cId="3844421254" sldId="324"/>
            <ac:spMk id="6" creationId="{5EA81EAC-881C-4D91-9132-9E65607DA067}"/>
          </ac:spMkLst>
        </pc:spChg>
        <pc:spChg chg="add mod">
          <ac:chgData name="Rob Young" userId="87ddfee0-a2c9-460a-a058-961019f2e8d3" providerId="ADAL" clId="{466A7F4C-CA75-C74B-BDCA-5075DAA3D416}" dt="2024-02-23T15:08:23.195" v="6397" actId="20577"/>
          <ac:spMkLst>
            <pc:docMk/>
            <pc:sldMk cId="3844421254" sldId="324"/>
            <ac:spMk id="8" creationId="{518A763B-5983-3E74-BF6A-B5802B9499A1}"/>
          </ac:spMkLst>
        </pc:spChg>
        <pc:picChg chg="add mod modCrop">
          <ac:chgData name="Rob Young" userId="87ddfee0-a2c9-460a-a058-961019f2e8d3" providerId="ADAL" clId="{466A7F4C-CA75-C74B-BDCA-5075DAA3D416}" dt="2024-02-23T15:06:18.820" v="6030" actId="14100"/>
          <ac:picMkLst>
            <pc:docMk/>
            <pc:sldMk cId="3844421254" sldId="324"/>
            <ac:picMk id="7" creationId="{D5D3592D-4D94-4C3F-6E77-B6C35C28AB16}"/>
          </ac:picMkLst>
        </pc:picChg>
      </pc:sldChg>
      <pc:sldChg chg="addSp delSp modSp add mod modNotesTx">
        <pc:chgData name="Rob Young" userId="87ddfee0-a2c9-460a-a058-961019f2e8d3" providerId="ADAL" clId="{466A7F4C-CA75-C74B-BDCA-5075DAA3D416}" dt="2024-02-23T15:23:51.848" v="7641" actId="6549"/>
        <pc:sldMkLst>
          <pc:docMk/>
          <pc:sldMk cId="3767410011" sldId="325"/>
        </pc:sldMkLst>
        <pc:spChg chg="mod">
          <ac:chgData name="Rob Young" userId="87ddfee0-a2c9-460a-a058-961019f2e8d3" providerId="ADAL" clId="{466A7F4C-CA75-C74B-BDCA-5075DAA3D416}" dt="2024-02-23T15:08:41.801" v="6460" actId="20577"/>
          <ac:spMkLst>
            <pc:docMk/>
            <pc:sldMk cId="3767410011" sldId="325"/>
            <ac:spMk id="2" creationId="{58504405-5593-C149-8E54-03C3727E72CD}"/>
          </ac:spMkLst>
        </pc:spChg>
        <pc:spChg chg="add mod">
          <ac:chgData name="Rob Young" userId="87ddfee0-a2c9-460a-a058-961019f2e8d3" providerId="ADAL" clId="{466A7F4C-CA75-C74B-BDCA-5075DAA3D416}" dt="2024-02-23T15:16:42.180" v="7103" actId="1582"/>
          <ac:spMkLst>
            <pc:docMk/>
            <pc:sldMk cId="3767410011" sldId="325"/>
            <ac:spMk id="3" creationId="{885B5367-0895-A551-47FF-0B67B7E9E6CE}"/>
          </ac:spMkLst>
        </pc:spChg>
        <pc:spChg chg="add mod">
          <ac:chgData name="Rob Young" userId="87ddfee0-a2c9-460a-a058-961019f2e8d3" providerId="ADAL" clId="{466A7F4C-CA75-C74B-BDCA-5075DAA3D416}" dt="2024-02-23T15:19:25.111" v="7310" actId="1076"/>
          <ac:spMkLst>
            <pc:docMk/>
            <pc:sldMk cId="3767410011" sldId="325"/>
            <ac:spMk id="4" creationId="{F21A25FB-BAC9-CAA5-5BF7-9763486681B7}"/>
          </ac:spMkLst>
        </pc:spChg>
        <pc:spChg chg="del mod">
          <ac:chgData name="Rob Young" userId="87ddfee0-a2c9-460a-a058-961019f2e8d3" providerId="ADAL" clId="{466A7F4C-CA75-C74B-BDCA-5075DAA3D416}" dt="2024-02-23T15:18:09.121" v="7291" actId="478"/>
          <ac:spMkLst>
            <pc:docMk/>
            <pc:sldMk cId="3767410011" sldId="325"/>
            <ac:spMk id="8" creationId="{518A763B-5983-3E74-BF6A-B5802B9499A1}"/>
          </ac:spMkLst>
        </pc:spChg>
        <pc:spChg chg="add mod">
          <ac:chgData name="Rob Young" userId="87ddfee0-a2c9-460a-a058-961019f2e8d3" providerId="ADAL" clId="{466A7F4C-CA75-C74B-BDCA-5075DAA3D416}" dt="2024-02-23T15:20:18.653" v="7458" actId="20577"/>
          <ac:spMkLst>
            <pc:docMk/>
            <pc:sldMk cId="3767410011" sldId="325"/>
            <ac:spMk id="9" creationId="{8BAA0AFD-B894-16FE-F978-ED4527693474}"/>
          </ac:spMkLst>
        </pc:spChg>
        <pc:spChg chg="add mod">
          <ac:chgData name="Rob Young" userId="87ddfee0-a2c9-460a-a058-961019f2e8d3" providerId="ADAL" clId="{466A7F4C-CA75-C74B-BDCA-5075DAA3D416}" dt="2024-02-23T15:20:21.774" v="7459" actId="14100"/>
          <ac:spMkLst>
            <pc:docMk/>
            <pc:sldMk cId="3767410011" sldId="325"/>
            <ac:spMk id="10" creationId="{18C69A0D-13FA-4883-067C-AEDD6A178A9A}"/>
          </ac:spMkLst>
        </pc:spChg>
        <pc:picChg chg="add mod">
          <ac:chgData name="Rob Young" userId="87ddfee0-a2c9-460a-a058-961019f2e8d3" providerId="ADAL" clId="{466A7F4C-CA75-C74B-BDCA-5075DAA3D416}" dt="2024-02-23T15:19:14.486" v="7308" actId="1076"/>
          <ac:picMkLst>
            <pc:docMk/>
            <pc:sldMk cId="3767410011" sldId="325"/>
            <ac:picMk id="5" creationId="{6D4DA12E-A3B9-1EFC-C784-BD2BB773EB75}"/>
          </ac:picMkLst>
        </pc:picChg>
        <pc:picChg chg="add mod">
          <ac:chgData name="Rob Young" userId="87ddfee0-a2c9-460a-a058-961019f2e8d3" providerId="ADAL" clId="{466A7F4C-CA75-C74B-BDCA-5075DAA3D416}" dt="2024-02-23T15:19:11.051" v="7307" actId="1076"/>
          <ac:picMkLst>
            <pc:docMk/>
            <pc:sldMk cId="3767410011" sldId="325"/>
            <ac:picMk id="6" creationId="{D7BCEF93-1F25-34F6-F404-0E77E88F5DBD}"/>
          </ac:picMkLst>
        </pc:picChg>
        <pc:picChg chg="del">
          <ac:chgData name="Rob Young" userId="87ddfee0-a2c9-460a-a058-961019f2e8d3" providerId="ADAL" clId="{466A7F4C-CA75-C74B-BDCA-5075DAA3D416}" dt="2024-02-23T15:13:24.981" v="6462" actId="478"/>
          <ac:picMkLst>
            <pc:docMk/>
            <pc:sldMk cId="3767410011" sldId="325"/>
            <ac:picMk id="7" creationId="{D5D3592D-4D94-4C3F-6E77-B6C35C28AB16}"/>
          </ac:picMkLst>
        </pc:picChg>
        <pc:cxnChg chg="add mod">
          <ac:chgData name="Rob Young" userId="87ddfee0-a2c9-460a-a058-961019f2e8d3" providerId="ADAL" clId="{466A7F4C-CA75-C74B-BDCA-5075DAA3D416}" dt="2024-02-23T15:20:46.044" v="7466" actId="14100"/>
          <ac:cxnSpMkLst>
            <pc:docMk/>
            <pc:sldMk cId="3767410011" sldId="325"/>
            <ac:cxnSpMk id="11" creationId="{D55CCF47-588B-6B1C-7ACA-D5E8CEB4582C}"/>
          </ac:cxnSpMkLst>
        </pc:cxnChg>
        <pc:cxnChg chg="add mod">
          <ac:chgData name="Rob Young" userId="87ddfee0-a2c9-460a-a058-961019f2e8d3" providerId="ADAL" clId="{466A7F4C-CA75-C74B-BDCA-5075DAA3D416}" dt="2024-02-23T15:20:53.627" v="7470" actId="14100"/>
          <ac:cxnSpMkLst>
            <pc:docMk/>
            <pc:sldMk cId="3767410011" sldId="325"/>
            <ac:cxnSpMk id="16" creationId="{2AA83AB9-DC1D-8691-4904-067AE0FDDD0C}"/>
          </ac:cxnSpMkLst>
        </pc:cxnChg>
      </pc:sldChg>
      <pc:sldChg chg="addSp delSp modSp add mod modNotesTx">
        <pc:chgData name="Rob Young" userId="87ddfee0-a2c9-460a-a058-961019f2e8d3" providerId="ADAL" clId="{466A7F4C-CA75-C74B-BDCA-5075DAA3D416}" dt="2024-02-23T15:25:22.884" v="7805" actId="20577"/>
        <pc:sldMkLst>
          <pc:docMk/>
          <pc:sldMk cId="2601464217" sldId="326"/>
        </pc:sldMkLst>
        <pc:spChg chg="mod">
          <ac:chgData name="Rob Young" userId="87ddfee0-a2c9-460a-a058-961019f2e8d3" providerId="ADAL" clId="{466A7F4C-CA75-C74B-BDCA-5075DAA3D416}" dt="2024-02-23T15:22:35.643" v="7506" actId="20577"/>
          <ac:spMkLst>
            <pc:docMk/>
            <pc:sldMk cId="2601464217" sldId="326"/>
            <ac:spMk id="2" creationId="{58504405-5593-C149-8E54-03C3727E72CD}"/>
          </ac:spMkLst>
        </pc:spChg>
        <pc:spChg chg="mod">
          <ac:chgData name="Rob Young" userId="87ddfee0-a2c9-460a-a058-961019f2e8d3" providerId="ADAL" clId="{466A7F4C-CA75-C74B-BDCA-5075DAA3D416}" dt="2024-02-23T15:22:51.334" v="7530" actId="207"/>
          <ac:spMkLst>
            <pc:docMk/>
            <pc:sldMk cId="2601464217" sldId="326"/>
            <ac:spMk id="3" creationId="{885B5367-0895-A551-47FF-0B67B7E9E6CE}"/>
          </ac:spMkLst>
        </pc:spChg>
        <pc:spChg chg="del">
          <ac:chgData name="Rob Young" userId="87ddfee0-a2c9-460a-a058-961019f2e8d3" providerId="ADAL" clId="{466A7F4C-CA75-C74B-BDCA-5075DAA3D416}" dt="2024-02-23T15:23:44.195" v="7640" actId="478"/>
          <ac:spMkLst>
            <pc:docMk/>
            <pc:sldMk cId="2601464217" sldId="326"/>
            <ac:spMk id="4" creationId="{F21A25FB-BAC9-CAA5-5BF7-9763486681B7}"/>
          </ac:spMkLst>
        </pc:spChg>
        <pc:spChg chg="del">
          <ac:chgData name="Rob Young" userId="87ddfee0-a2c9-460a-a058-961019f2e8d3" providerId="ADAL" clId="{466A7F4C-CA75-C74B-BDCA-5075DAA3D416}" dt="2024-02-23T15:22:41.841" v="7510" actId="478"/>
          <ac:spMkLst>
            <pc:docMk/>
            <pc:sldMk cId="2601464217" sldId="326"/>
            <ac:spMk id="9" creationId="{8BAA0AFD-B894-16FE-F978-ED4527693474}"/>
          </ac:spMkLst>
        </pc:spChg>
        <pc:spChg chg="mod">
          <ac:chgData name="Rob Young" userId="87ddfee0-a2c9-460a-a058-961019f2e8d3" providerId="ADAL" clId="{466A7F4C-CA75-C74B-BDCA-5075DAA3D416}" dt="2024-02-23T15:24:36.857" v="7742" actId="1035"/>
          <ac:spMkLst>
            <pc:docMk/>
            <pc:sldMk cId="2601464217" sldId="326"/>
            <ac:spMk id="10" creationId="{18C69A0D-13FA-4883-067C-AEDD6A178A9A}"/>
          </ac:spMkLst>
        </pc:spChg>
        <pc:spChg chg="add mod">
          <ac:chgData name="Rob Young" userId="87ddfee0-a2c9-460a-a058-961019f2e8d3" providerId="ADAL" clId="{466A7F4C-CA75-C74B-BDCA-5075DAA3D416}" dt="2024-02-23T15:25:02.966" v="7755" actId="1035"/>
          <ac:spMkLst>
            <pc:docMk/>
            <pc:sldMk cId="2601464217" sldId="326"/>
            <ac:spMk id="12" creationId="{23C7B6A8-CC49-0A21-ABBA-36E1FA6850A0}"/>
          </ac:spMkLst>
        </pc:spChg>
        <pc:spChg chg="add mod">
          <ac:chgData name="Rob Young" userId="87ddfee0-a2c9-460a-a058-961019f2e8d3" providerId="ADAL" clId="{466A7F4C-CA75-C74B-BDCA-5075DAA3D416}" dt="2024-02-23T15:25:22.884" v="7805" actId="20577"/>
          <ac:spMkLst>
            <pc:docMk/>
            <pc:sldMk cId="2601464217" sldId="326"/>
            <ac:spMk id="13" creationId="{A2E8E2AE-BBD3-80BF-7566-DCC785D57B63}"/>
          </ac:spMkLst>
        </pc:spChg>
        <pc:picChg chg="del">
          <ac:chgData name="Rob Young" userId="87ddfee0-a2c9-460a-a058-961019f2e8d3" providerId="ADAL" clId="{466A7F4C-CA75-C74B-BDCA-5075DAA3D416}" dt="2024-02-23T15:22:38.765" v="7507" actId="478"/>
          <ac:picMkLst>
            <pc:docMk/>
            <pc:sldMk cId="2601464217" sldId="326"/>
            <ac:picMk id="5" creationId="{6D4DA12E-A3B9-1EFC-C784-BD2BB773EB75}"/>
          </ac:picMkLst>
        </pc:picChg>
        <pc:picChg chg="del">
          <ac:chgData name="Rob Young" userId="87ddfee0-a2c9-460a-a058-961019f2e8d3" providerId="ADAL" clId="{466A7F4C-CA75-C74B-BDCA-5075DAA3D416}" dt="2024-02-23T15:22:38.765" v="7507" actId="478"/>
          <ac:picMkLst>
            <pc:docMk/>
            <pc:sldMk cId="2601464217" sldId="326"/>
            <ac:picMk id="6" creationId="{D7BCEF93-1F25-34F6-F404-0E77E88F5DBD}"/>
          </ac:picMkLst>
        </pc:picChg>
        <pc:picChg chg="add mod">
          <ac:chgData name="Rob Young" userId="87ddfee0-a2c9-460a-a058-961019f2e8d3" providerId="ADAL" clId="{466A7F4C-CA75-C74B-BDCA-5075DAA3D416}" dt="2024-02-23T15:24:53.187" v="7747" actId="1076"/>
          <ac:picMkLst>
            <pc:docMk/>
            <pc:sldMk cId="2601464217" sldId="326"/>
            <ac:picMk id="7" creationId="{16A5F7E5-1A00-C8CA-859A-79DFAB6552E4}"/>
          </ac:picMkLst>
        </pc:picChg>
        <pc:picChg chg="add mod">
          <ac:chgData name="Rob Young" userId="87ddfee0-a2c9-460a-a058-961019f2e8d3" providerId="ADAL" clId="{466A7F4C-CA75-C74B-BDCA-5075DAA3D416}" dt="2024-02-23T15:24:40.505" v="7744" actId="1076"/>
          <ac:picMkLst>
            <pc:docMk/>
            <pc:sldMk cId="2601464217" sldId="326"/>
            <ac:picMk id="8" creationId="{039F0609-8605-7A48-EAE2-6E2C1F1D2E6C}"/>
          </ac:picMkLst>
        </pc:picChg>
        <pc:cxnChg chg="del">
          <ac:chgData name="Rob Young" userId="87ddfee0-a2c9-460a-a058-961019f2e8d3" providerId="ADAL" clId="{466A7F4C-CA75-C74B-BDCA-5075DAA3D416}" dt="2024-02-23T15:22:39.408" v="7508" actId="478"/>
          <ac:cxnSpMkLst>
            <pc:docMk/>
            <pc:sldMk cId="2601464217" sldId="326"/>
            <ac:cxnSpMk id="11" creationId="{D55CCF47-588B-6B1C-7ACA-D5E8CEB4582C}"/>
          </ac:cxnSpMkLst>
        </pc:cxnChg>
        <pc:cxnChg chg="del">
          <ac:chgData name="Rob Young" userId="87ddfee0-a2c9-460a-a058-961019f2e8d3" providerId="ADAL" clId="{466A7F4C-CA75-C74B-BDCA-5075DAA3D416}" dt="2024-02-23T15:22:40.404" v="7509" actId="478"/>
          <ac:cxnSpMkLst>
            <pc:docMk/>
            <pc:sldMk cId="2601464217" sldId="326"/>
            <ac:cxnSpMk id="16" creationId="{2AA83AB9-DC1D-8691-4904-067AE0FDDD0C}"/>
          </ac:cxnSpMkLst>
        </pc:cxnChg>
      </pc:sldChg>
      <pc:sldChg chg="modSp add mod">
        <pc:chgData name="Rob Young" userId="87ddfee0-a2c9-460a-a058-961019f2e8d3" providerId="ADAL" clId="{466A7F4C-CA75-C74B-BDCA-5075DAA3D416}" dt="2024-02-23T15:27:18.616" v="8214" actId="207"/>
        <pc:sldMkLst>
          <pc:docMk/>
          <pc:sldMk cId="2393938736" sldId="327"/>
        </pc:sldMkLst>
        <pc:spChg chg="mod">
          <ac:chgData name="Rob Young" userId="87ddfee0-a2c9-460a-a058-961019f2e8d3" providerId="ADAL" clId="{466A7F4C-CA75-C74B-BDCA-5075DAA3D416}" dt="2024-02-23T15:27:18.616" v="8214" actId="207"/>
          <ac:spMkLst>
            <pc:docMk/>
            <pc:sldMk cId="2393938736" sldId="327"/>
            <ac:spMk id="3" creationId="{D28D07FC-A3F5-1442-AA9D-A8DDC42A841C}"/>
          </ac:spMkLst>
        </pc:spChg>
      </pc:sldChg>
      <pc:sldChg chg="modSp add del mod">
        <pc:chgData name="Rob Young" userId="87ddfee0-a2c9-460a-a058-961019f2e8d3" providerId="ADAL" clId="{466A7F4C-CA75-C74B-BDCA-5075DAA3D416}" dt="2024-02-23T15:27:57.411" v="8236" actId="2696"/>
        <pc:sldMkLst>
          <pc:docMk/>
          <pc:sldMk cId="170659019" sldId="328"/>
        </pc:sldMkLst>
        <pc:spChg chg="mod">
          <ac:chgData name="Rob Young" userId="87ddfee0-a2c9-460a-a058-961019f2e8d3" providerId="ADAL" clId="{466A7F4C-CA75-C74B-BDCA-5075DAA3D416}" dt="2024-02-23T15:27:43.928" v="8235" actId="20577"/>
          <ac:spMkLst>
            <pc:docMk/>
            <pc:sldMk cId="170659019" sldId="328"/>
            <ac:spMk id="8" creationId="{7B519B79-7FC7-4B46-BD3C-375BBD99CFCF}"/>
          </ac:spMkLst>
        </pc:spChg>
      </pc:sldChg>
      <pc:sldChg chg="add del">
        <pc:chgData name="Rob Young" userId="87ddfee0-a2c9-460a-a058-961019f2e8d3" providerId="ADAL" clId="{466A7F4C-CA75-C74B-BDCA-5075DAA3D416}" dt="2024-02-23T15:27:37.701" v="8216" actId="2696"/>
        <pc:sldMkLst>
          <pc:docMk/>
          <pc:sldMk cId="346071933" sldId="328"/>
        </pc:sldMkLst>
      </pc:sldChg>
    </pc:docChg>
  </pc:docChgLst>
  <pc:docChgLst>
    <pc:chgData name="Rob Young" userId="87ddfee0-a2c9-460a-a058-961019f2e8d3" providerId="ADAL" clId="{3CAB1E86-5552-3F4F-B557-2F52D33C775F}"/>
    <pc:docChg chg="undo redo custSel addSld delSld modSld sldOrd">
      <pc:chgData name="Rob Young" userId="87ddfee0-a2c9-460a-a058-961019f2e8d3" providerId="ADAL" clId="{3CAB1E86-5552-3F4F-B557-2F52D33C775F}" dt="2024-04-22T13:53:16.159" v="15459" actId="20577"/>
      <pc:docMkLst>
        <pc:docMk/>
      </pc:docMkLst>
      <pc:sldChg chg="modSp mod">
        <pc:chgData name="Rob Young" userId="87ddfee0-a2c9-460a-a058-961019f2e8d3" providerId="ADAL" clId="{3CAB1E86-5552-3F4F-B557-2F52D33C775F}" dt="2024-04-17T14:23:08.541" v="2566" actId="27636"/>
        <pc:sldMkLst>
          <pc:docMk/>
          <pc:sldMk cId="653297109" sldId="256"/>
        </pc:sldMkLst>
        <pc:spChg chg="mod">
          <ac:chgData name="Rob Young" userId="87ddfee0-a2c9-460a-a058-961019f2e8d3" providerId="ADAL" clId="{3CAB1E86-5552-3F4F-B557-2F52D33C775F}" dt="2024-04-17T13:49:58.379" v="2" actId="20577"/>
          <ac:spMkLst>
            <pc:docMk/>
            <pc:sldMk cId="653297109" sldId="256"/>
            <ac:spMk id="3" creationId="{6FFC3444-6741-454F-B10B-0C96FE021AF0}"/>
          </ac:spMkLst>
        </pc:spChg>
        <pc:spChg chg="mod">
          <ac:chgData name="Rob Young" userId="87ddfee0-a2c9-460a-a058-961019f2e8d3" providerId="ADAL" clId="{3CAB1E86-5552-3F4F-B557-2F52D33C775F}" dt="2024-04-17T14:23:08.541" v="2566" actId="27636"/>
          <ac:spMkLst>
            <pc:docMk/>
            <pc:sldMk cId="653297109" sldId="256"/>
            <ac:spMk id="8" creationId="{B2C398A7-42F2-604A-AF11-FD61E82115CD}"/>
          </ac:spMkLst>
        </pc:spChg>
      </pc:sldChg>
      <pc:sldChg chg="modSp mod">
        <pc:chgData name="Rob Young" userId="87ddfee0-a2c9-460a-a058-961019f2e8d3" providerId="ADAL" clId="{3CAB1E86-5552-3F4F-B557-2F52D33C775F}" dt="2024-04-17T14:03:30.198" v="734" actId="207"/>
        <pc:sldMkLst>
          <pc:docMk/>
          <pc:sldMk cId="288742874" sldId="257"/>
        </pc:sldMkLst>
        <pc:spChg chg="mod">
          <ac:chgData name="Rob Young" userId="87ddfee0-a2c9-460a-a058-961019f2e8d3" providerId="ADAL" clId="{3CAB1E86-5552-3F4F-B557-2F52D33C775F}" dt="2024-04-17T14:03:30.198" v="734" actId="207"/>
          <ac:spMkLst>
            <pc:docMk/>
            <pc:sldMk cId="288742874" sldId="257"/>
            <ac:spMk id="3" creationId="{D28D07FC-A3F5-1442-AA9D-A8DDC42A841C}"/>
          </ac:spMkLst>
        </pc:spChg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819272406" sldId="261"/>
        </pc:sldMkLst>
      </pc:sldChg>
      <pc:sldChg chg="addSp delSp modSp del mod">
        <pc:chgData name="Rob Young" userId="87ddfee0-a2c9-460a-a058-961019f2e8d3" providerId="ADAL" clId="{3CAB1E86-5552-3F4F-B557-2F52D33C775F}" dt="2024-04-19T14:36:12.617" v="15143" actId="2696"/>
        <pc:sldMkLst>
          <pc:docMk/>
          <pc:sldMk cId="1846102974" sldId="290"/>
        </pc:sldMkLst>
        <pc:spChg chg="mod">
          <ac:chgData name="Rob Young" userId="87ddfee0-a2c9-460a-a058-961019f2e8d3" providerId="ADAL" clId="{3CAB1E86-5552-3F4F-B557-2F52D33C775F}" dt="2024-04-17T13:51:19.045" v="62" actId="313"/>
          <ac:spMkLst>
            <pc:docMk/>
            <pc:sldMk cId="1846102974" sldId="290"/>
            <ac:spMk id="3" creationId="{1CCA59E8-35EE-6E46-B60C-20B4283CD853}"/>
          </ac:spMkLst>
        </pc:spChg>
        <pc:picChg chg="del">
          <ac:chgData name="Rob Young" userId="87ddfee0-a2c9-460a-a058-961019f2e8d3" providerId="ADAL" clId="{3CAB1E86-5552-3F4F-B557-2F52D33C775F}" dt="2024-04-17T13:51:01.359" v="6" actId="478"/>
          <ac:picMkLst>
            <pc:docMk/>
            <pc:sldMk cId="1846102974" sldId="290"/>
            <ac:picMk id="2" creationId="{976034C0-02AE-7E47-B3A2-E5FC4D391CB7}"/>
          </ac:picMkLst>
        </pc:picChg>
        <pc:picChg chg="add mod">
          <ac:chgData name="Rob Young" userId="87ddfee0-a2c9-460a-a058-961019f2e8d3" providerId="ADAL" clId="{3CAB1E86-5552-3F4F-B557-2F52D33C775F}" dt="2024-04-17T13:51:03.034" v="16" actId="1037"/>
          <ac:picMkLst>
            <pc:docMk/>
            <pc:sldMk cId="1846102974" sldId="290"/>
            <ac:picMk id="1026" creationId="{0A369FC7-61D3-CF79-0A88-4D79664FE6C3}"/>
          </ac:picMkLst>
        </pc:picChg>
        <pc:picChg chg="add">
          <ac:chgData name="Rob Young" userId="87ddfee0-a2c9-460a-a058-961019f2e8d3" providerId="ADAL" clId="{3CAB1E86-5552-3F4F-B557-2F52D33C775F}" dt="2024-04-17T13:51:21.934" v="63"/>
          <ac:picMkLst>
            <pc:docMk/>
            <pc:sldMk cId="1846102974" sldId="290"/>
            <ac:picMk id="1028" creationId="{0CCBE569-6B90-F065-3BBC-5A86AA8780BD}"/>
          </ac:picMkLst>
        </pc:picChg>
      </pc:sldChg>
      <pc:sldChg chg="modSp mod">
        <pc:chgData name="Rob Young" userId="87ddfee0-a2c9-460a-a058-961019f2e8d3" providerId="ADAL" clId="{3CAB1E86-5552-3F4F-B557-2F52D33C775F}" dt="2024-04-17T15:01:37.861" v="4716" actId="20577"/>
        <pc:sldMkLst>
          <pc:docMk/>
          <pc:sldMk cId="2603045326" sldId="292"/>
        </pc:sldMkLst>
        <pc:spChg chg="mod">
          <ac:chgData name="Rob Young" userId="87ddfee0-a2c9-460a-a058-961019f2e8d3" providerId="ADAL" clId="{3CAB1E86-5552-3F4F-B557-2F52D33C775F}" dt="2024-04-17T15:01:37.861" v="4716" actId="20577"/>
          <ac:spMkLst>
            <pc:docMk/>
            <pc:sldMk cId="2603045326" sldId="292"/>
            <ac:spMk id="3" creationId="{6FFC3444-6741-454F-B10B-0C96FE021AF0}"/>
          </ac:spMkLst>
        </pc:spChg>
        <pc:spChg chg="mod">
          <ac:chgData name="Rob Young" userId="87ddfee0-a2c9-460a-a058-961019f2e8d3" providerId="ADAL" clId="{3CAB1E86-5552-3F4F-B557-2F52D33C775F}" dt="2024-04-17T15:01:33.556" v="4712" actId="27636"/>
          <ac:spMkLst>
            <pc:docMk/>
            <pc:sldMk cId="2603045326" sldId="292"/>
            <ac:spMk id="8" creationId="{B2C398A7-42F2-604A-AF11-FD61E82115CD}"/>
          </ac:spMkLst>
        </pc:spChg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4211935322" sldId="304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1668119987" sldId="305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1162885498" sldId="306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3498281124" sldId="307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3360459199" sldId="308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2979892926" sldId="309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707556663" sldId="311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1861851076" sldId="312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453913405" sldId="314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291337098" sldId="315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2675493383" sldId="316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3916022985" sldId="317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3948789554" sldId="318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2692602507" sldId="319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2917560842" sldId="321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529160323" sldId="322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2233153467" sldId="323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3844421254" sldId="324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3767410011" sldId="325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2601464217" sldId="326"/>
        </pc:sldMkLst>
      </pc:sldChg>
      <pc:sldChg chg="del">
        <pc:chgData name="Rob Young" userId="87ddfee0-a2c9-460a-a058-961019f2e8d3" providerId="ADAL" clId="{3CAB1E86-5552-3F4F-B557-2F52D33C775F}" dt="2024-04-17T15:01:18.573" v="4670" actId="2696"/>
        <pc:sldMkLst>
          <pc:docMk/>
          <pc:sldMk cId="2393938736" sldId="327"/>
        </pc:sldMkLst>
      </pc:sldChg>
      <pc:sldChg chg="addSp delSp modSp add mod modNotesTx">
        <pc:chgData name="Rob Young" userId="87ddfee0-a2c9-460a-a058-961019f2e8d3" providerId="ADAL" clId="{3CAB1E86-5552-3F4F-B557-2F52D33C775F}" dt="2024-04-17T14:02:28.566" v="381" actId="20577"/>
        <pc:sldMkLst>
          <pc:docMk/>
          <pc:sldMk cId="1523099304" sldId="328"/>
        </pc:sldMkLst>
        <pc:spChg chg="del">
          <ac:chgData name="Rob Young" userId="87ddfee0-a2c9-460a-a058-961019f2e8d3" providerId="ADAL" clId="{3CAB1E86-5552-3F4F-B557-2F52D33C775F}" dt="2024-04-17T13:51:33.283" v="99" actId="478"/>
          <ac:spMkLst>
            <pc:docMk/>
            <pc:sldMk cId="1523099304" sldId="328"/>
            <ac:spMk id="3" creationId="{1CCA59E8-35EE-6E46-B60C-20B4283CD853}"/>
          </ac:spMkLst>
        </pc:spChg>
        <pc:spChg chg="add mod">
          <ac:chgData name="Rob Young" userId="87ddfee0-a2c9-460a-a058-961019f2e8d3" providerId="ADAL" clId="{3CAB1E86-5552-3F4F-B557-2F52D33C775F}" dt="2024-04-17T13:55:53.749" v="267" actId="113"/>
          <ac:spMkLst>
            <pc:docMk/>
            <pc:sldMk cId="1523099304" sldId="328"/>
            <ac:spMk id="4" creationId="{2608812B-6ABA-1DE0-510E-3940093DF94A}"/>
          </ac:spMkLst>
        </pc:spChg>
        <pc:spChg chg="mod">
          <ac:chgData name="Rob Young" userId="87ddfee0-a2c9-460a-a058-961019f2e8d3" providerId="ADAL" clId="{3CAB1E86-5552-3F4F-B557-2F52D33C775F}" dt="2024-04-17T13:51:30.482" v="97" actId="20577"/>
          <ac:spMkLst>
            <pc:docMk/>
            <pc:sldMk cId="1523099304" sldId="328"/>
            <ac:spMk id="12" creationId="{3EF512B5-D524-0042-BBFD-32F19CC2A6B4}"/>
          </ac:spMkLst>
        </pc:spChg>
        <pc:picChg chg="del">
          <ac:chgData name="Rob Young" userId="87ddfee0-a2c9-460a-a058-961019f2e8d3" providerId="ADAL" clId="{3CAB1E86-5552-3F4F-B557-2F52D33C775F}" dt="2024-04-17T13:51:32.132" v="98" actId="478"/>
          <ac:picMkLst>
            <pc:docMk/>
            <pc:sldMk cId="1523099304" sldId="328"/>
            <ac:picMk id="1026" creationId="{0A369FC7-61D3-CF79-0A88-4D79664FE6C3}"/>
          </ac:picMkLst>
        </pc:picChg>
      </pc:sldChg>
      <pc:sldChg chg="modSp add mod">
        <pc:chgData name="Rob Young" userId="87ddfee0-a2c9-460a-a058-961019f2e8d3" providerId="ADAL" clId="{3CAB1E86-5552-3F4F-B557-2F52D33C775F}" dt="2024-04-17T14:05:20.770" v="840" actId="113"/>
        <pc:sldMkLst>
          <pc:docMk/>
          <pc:sldMk cId="975733847" sldId="329"/>
        </pc:sldMkLst>
        <pc:spChg chg="mod">
          <ac:chgData name="Rob Young" userId="87ddfee0-a2c9-460a-a058-961019f2e8d3" providerId="ADAL" clId="{3CAB1E86-5552-3F4F-B557-2F52D33C775F}" dt="2024-04-17T14:05:20.770" v="840" actId="113"/>
          <ac:spMkLst>
            <pc:docMk/>
            <pc:sldMk cId="975733847" sldId="329"/>
            <ac:spMk id="3" creationId="{D28D07FC-A3F5-1442-AA9D-A8DDC42A841C}"/>
          </ac:spMkLst>
        </pc:spChg>
        <pc:spChg chg="mod">
          <ac:chgData name="Rob Young" userId="87ddfee0-a2c9-460a-a058-961019f2e8d3" providerId="ADAL" clId="{3CAB1E86-5552-3F4F-B557-2F52D33C775F}" dt="2024-04-17T14:04:39.020" v="744" actId="20577"/>
          <ac:spMkLst>
            <pc:docMk/>
            <pc:sldMk cId="975733847" sldId="329"/>
            <ac:spMk id="8" creationId="{7B519B79-7FC7-4B46-BD3C-375BBD99CFCF}"/>
          </ac:spMkLst>
        </pc:spChg>
      </pc:sldChg>
      <pc:sldChg chg="add del">
        <pc:chgData name="Rob Young" userId="87ddfee0-a2c9-460a-a058-961019f2e8d3" providerId="ADAL" clId="{3CAB1E86-5552-3F4F-B557-2F52D33C775F}" dt="2024-04-17T14:04:35.166" v="736" actId="2696"/>
        <pc:sldMkLst>
          <pc:docMk/>
          <pc:sldMk cId="4084663534" sldId="329"/>
        </pc:sldMkLst>
      </pc:sldChg>
      <pc:sldChg chg="modSp add del mod">
        <pc:chgData name="Rob Young" userId="87ddfee0-a2c9-460a-a058-961019f2e8d3" providerId="ADAL" clId="{3CAB1E86-5552-3F4F-B557-2F52D33C775F}" dt="2024-04-17T14:05:47.484" v="882" actId="2696"/>
        <pc:sldMkLst>
          <pc:docMk/>
          <pc:sldMk cId="1206703580" sldId="330"/>
        </pc:sldMkLst>
        <pc:spChg chg="mod">
          <ac:chgData name="Rob Young" userId="87ddfee0-a2c9-460a-a058-961019f2e8d3" providerId="ADAL" clId="{3CAB1E86-5552-3F4F-B557-2F52D33C775F}" dt="2024-04-17T14:05:42.676" v="880" actId="20577"/>
          <ac:spMkLst>
            <pc:docMk/>
            <pc:sldMk cId="1206703580" sldId="330"/>
            <ac:spMk id="8" creationId="{7B519B79-7FC7-4B46-BD3C-375BBD99CFCF}"/>
          </ac:spMkLst>
        </pc:spChg>
      </pc:sldChg>
      <pc:sldChg chg="addSp modSp add del mod">
        <pc:chgData name="Rob Young" userId="87ddfee0-a2c9-460a-a058-961019f2e8d3" providerId="ADAL" clId="{3CAB1E86-5552-3F4F-B557-2F52D33C775F}" dt="2024-04-17T14:09:03.460" v="1196" actId="2696"/>
        <pc:sldMkLst>
          <pc:docMk/>
          <pc:sldMk cId="2353165522" sldId="331"/>
        </pc:sldMkLst>
        <pc:spChg chg="mod">
          <ac:chgData name="Rob Young" userId="87ddfee0-a2c9-460a-a058-961019f2e8d3" providerId="ADAL" clId="{3CAB1E86-5552-3F4F-B557-2F52D33C775F}" dt="2024-04-17T14:07:07.142" v="1180" actId="1035"/>
          <ac:spMkLst>
            <pc:docMk/>
            <pc:sldMk cId="2353165522" sldId="331"/>
            <ac:spMk id="3" creationId="{D28D07FC-A3F5-1442-AA9D-A8DDC42A841C}"/>
          </ac:spMkLst>
        </pc:spChg>
        <pc:spChg chg="mod">
          <ac:chgData name="Rob Young" userId="87ddfee0-a2c9-460a-a058-961019f2e8d3" providerId="ADAL" clId="{3CAB1E86-5552-3F4F-B557-2F52D33C775F}" dt="2024-04-17T14:05:52.633" v="909" actId="20577"/>
          <ac:spMkLst>
            <pc:docMk/>
            <pc:sldMk cId="2353165522" sldId="331"/>
            <ac:spMk id="8" creationId="{7B519B79-7FC7-4B46-BD3C-375BBD99CFCF}"/>
          </ac:spMkLst>
        </pc:spChg>
        <pc:picChg chg="add mod">
          <ac:chgData name="Rob Young" userId="87ddfee0-a2c9-460a-a058-961019f2e8d3" providerId="ADAL" clId="{3CAB1E86-5552-3F4F-B557-2F52D33C775F}" dt="2024-04-17T14:07:11.827" v="1182" actId="14100"/>
          <ac:picMkLst>
            <pc:docMk/>
            <pc:sldMk cId="2353165522" sldId="331"/>
            <ac:picMk id="4" creationId="{F855B13B-4FAC-7810-AC9C-C2C52CCCAE10}"/>
          </ac:picMkLst>
        </pc:picChg>
      </pc:sldChg>
      <pc:sldChg chg="addSp delSp modSp new mod modClrScheme chgLayout">
        <pc:chgData name="Rob Young" userId="87ddfee0-a2c9-460a-a058-961019f2e8d3" providerId="ADAL" clId="{3CAB1E86-5552-3F4F-B557-2F52D33C775F}" dt="2024-04-17T14:16:21.363" v="1769" actId="208"/>
        <pc:sldMkLst>
          <pc:docMk/>
          <pc:sldMk cId="1010101897" sldId="332"/>
        </pc:sldMkLst>
        <pc:spChg chg="del">
          <ac:chgData name="Rob Young" userId="87ddfee0-a2c9-460a-a058-961019f2e8d3" providerId="ADAL" clId="{3CAB1E86-5552-3F4F-B557-2F52D33C775F}" dt="2024-04-17T14:08:18.680" v="1184" actId="700"/>
          <ac:spMkLst>
            <pc:docMk/>
            <pc:sldMk cId="1010101897" sldId="332"/>
            <ac:spMk id="2" creationId="{509F3A4D-1AB9-3DE3-12D2-1B387B1A0A9B}"/>
          </ac:spMkLst>
        </pc:spChg>
        <pc:spChg chg="del">
          <ac:chgData name="Rob Young" userId="87ddfee0-a2c9-460a-a058-961019f2e8d3" providerId="ADAL" clId="{3CAB1E86-5552-3F4F-B557-2F52D33C775F}" dt="2024-04-17T14:08:18.680" v="1184" actId="700"/>
          <ac:spMkLst>
            <pc:docMk/>
            <pc:sldMk cId="1010101897" sldId="332"/>
            <ac:spMk id="3" creationId="{AC2D38B9-818B-E77F-37D9-20D7AD18DBD6}"/>
          </ac:spMkLst>
        </pc:spChg>
        <pc:spChg chg="add mod">
          <ac:chgData name="Rob Young" userId="87ddfee0-a2c9-460a-a058-961019f2e8d3" providerId="ADAL" clId="{3CAB1E86-5552-3F4F-B557-2F52D33C775F}" dt="2024-04-17T14:14:33.582" v="1731" actId="20577"/>
          <ac:spMkLst>
            <pc:docMk/>
            <pc:sldMk cId="1010101897" sldId="332"/>
            <ac:spMk id="6" creationId="{601BA7BA-45A7-358C-1E1E-26E78A236034}"/>
          </ac:spMkLst>
        </pc:spChg>
        <pc:spChg chg="add mod">
          <ac:chgData name="Rob Young" userId="87ddfee0-a2c9-460a-a058-961019f2e8d3" providerId="ADAL" clId="{3CAB1E86-5552-3F4F-B557-2F52D33C775F}" dt="2024-04-17T14:13:53.474" v="1472" actId="20577"/>
          <ac:spMkLst>
            <pc:docMk/>
            <pc:sldMk cId="1010101897" sldId="332"/>
            <ac:spMk id="7" creationId="{9FA53EF9-8B25-D987-6132-E9201B00E2B7}"/>
          </ac:spMkLst>
        </pc:spChg>
        <pc:spChg chg="add mod">
          <ac:chgData name="Rob Young" userId="87ddfee0-a2c9-460a-a058-961019f2e8d3" providerId="ADAL" clId="{3CAB1E86-5552-3F4F-B557-2F52D33C775F}" dt="2024-04-17T14:16:08.965" v="1767" actId="1076"/>
          <ac:spMkLst>
            <pc:docMk/>
            <pc:sldMk cId="1010101897" sldId="332"/>
            <ac:spMk id="8" creationId="{953C011F-DA4C-59B3-739C-18D40B35D878}"/>
          </ac:spMkLst>
        </pc:spChg>
        <pc:picChg chg="add mod modCrop">
          <ac:chgData name="Rob Young" userId="87ddfee0-a2c9-460a-a058-961019f2e8d3" providerId="ADAL" clId="{3CAB1E86-5552-3F4F-B557-2F52D33C775F}" dt="2024-04-17T14:11:07.999" v="1240" actId="1036"/>
          <ac:picMkLst>
            <pc:docMk/>
            <pc:sldMk cId="1010101897" sldId="332"/>
            <ac:picMk id="5" creationId="{7BCE6348-97D6-EF8A-1EB6-146428121CD5}"/>
          </ac:picMkLst>
        </pc:picChg>
        <pc:cxnChg chg="add mod">
          <ac:chgData name="Rob Young" userId="87ddfee0-a2c9-460a-a058-961019f2e8d3" providerId="ADAL" clId="{3CAB1E86-5552-3F4F-B557-2F52D33C775F}" dt="2024-04-17T14:16:21.363" v="1769" actId="208"/>
          <ac:cxnSpMkLst>
            <pc:docMk/>
            <pc:sldMk cId="1010101897" sldId="332"/>
            <ac:cxnSpMk id="10" creationId="{23749425-6F3D-7B4D-9020-C7C027B4EE92}"/>
          </ac:cxnSpMkLst>
        </pc:cxnChg>
      </pc:sldChg>
      <pc:sldChg chg="addSp modSp add mod">
        <pc:chgData name="Rob Young" userId="87ddfee0-a2c9-460a-a058-961019f2e8d3" providerId="ADAL" clId="{3CAB1E86-5552-3F4F-B557-2F52D33C775F}" dt="2024-04-17T14:16:29.848" v="1773" actId="1035"/>
        <pc:sldMkLst>
          <pc:docMk/>
          <pc:sldMk cId="1922660275" sldId="333"/>
        </pc:sldMkLst>
        <pc:spChg chg="add mod">
          <ac:chgData name="Rob Young" userId="87ddfee0-a2c9-460a-a058-961019f2e8d3" providerId="ADAL" clId="{3CAB1E86-5552-3F4F-B557-2F52D33C775F}" dt="2024-04-17T14:15:44.537" v="1732"/>
          <ac:spMkLst>
            <pc:docMk/>
            <pc:sldMk cId="1922660275" sldId="333"/>
            <ac:spMk id="4" creationId="{144C734D-EA6F-82A2-C8D9-FC891A94DD65}"/>
          </ac:spMkLst>
        </pc:spChg>
        <pc:spChg chg="add mod">
          <ac:chgData name="Rob Young" userId="87ddfee0-a2c9-460a-a058-961019f2e8d3" providerId="ADAL" clId="{3CAB1E86-5552-3F4F-B557-2F52D33C775F}" dt="2024-04-17T14:15:44.537" v="1732"/>
          <ac:spMkLst>
            <pc:docMk/>
            <pc:sldMk cId="1922660275" sldId="333"/>
            <ac:spMk id="5" creationId="{A34D896E-334F-04F6-2B07-86A1BEBB1ABA}"/>
          </ac:spMkLst>
        </pc:spChg>
        <pc:spChg chg="add mod">
          <ac:chgData name="Rob Young" userId="87ddfee0-a2c9-460a-a058-961019f2e8d3" providerId="ADAL" clId="{3CAB1E86-5552-3F4F-B557-2F52D33C775F}" dt="2024-04-17T14:16:29.848" v="1773" actId="1035"/>
          <ac:spMkLst>
            <pc:docMk/>
            <pc:sldMk cId="1922660275" sldId="333"/>
            <ac:spMk id="6" creationId="{B6979FA3-8F86-5CC9-CBF9-6C10EA48AB73}"/>
          </ac:spMkLst>
        </pc:spChg>
        <pc:picChg chg="add mod modCrop">
          <ac:chgData name="Rob Young" userId="87ddfee0-a2c9-460a-a058-961019f2e8d3" providerId="ADAL" clId="{3CAB1E86-5552-3F4F-B557-2F52D33C775F}" dt="2024-04-17T14:11:13.242" v="1260" actId="1036"/>
          <ac:picMkLst>
            <pc:docMk/>
            <pc:sldMk cId="1922660275" sldId="333"/>
            <ac:picMk id="3" creationId="{9E4F2018-71A1-5F52-7006-62C172F7D1CD}"/>
          </ac:picMkLst>
        </pc:picChg>
        <pc:cxnChg chg="add mod">
          <ac:chgData name="Rob Young" userId="87ddfee0-a2c9-460a-a058-961019f2e8d3" providerId="ADAL" clId="{3CAB1E86-5552-3F4F-B557-2F52D33C775F}" dt="2024-04-17T14:16:29.848" v="1773" actId="1035"/>
          <ac:cxnSpMkLst>
            <pc:docMk/>
            <pc:sldMk cId="1922660275" sldId="333"/>
            <ac:cxnSpMk id="7" creationId="{61D271BB-F990-96DB-B205-5553CA5E1931}"/>
          </ac:cxnSpMkLst>
        </pc:cxnChg>
      </pc:sldChg>
      <pc:sldChg chg="addSp modSp add mod">
        <pc:chgData name="Rob Young" userId="87ddfee0-a2c9-460a-a058-961019f2e8d3" providerId="ADAL" clId="{3CAB1E86-5552-3F4F-B557-2F52D33C775F}" dt="2024-04-17T14:16:32.469" v="1774"/>
        <pc:sldMkLst>
          <pc:docMk/>
          <pc:sldMk cId="2606169826" sldId="334"/>
        </pc:sldMkLst>
        <pc:spChg chg="add mod">
          <ac:chgData name="Rob Young" userId="87ddfee0-a2c9-460a-a058-961019f2e8d3" providerId="ADAL" clId="{3CAB1E86-5552-3F4F-B557-2F52D33C775F}" dt="2024-04-17T14:15:46.374" v="1733"/>
          <ac:spMkLst>
            <pc:docMk/>
            <pc:sldMk cId="2606169826" sldId="334"/>
            <ac:spMk id="4" creationId="{B959F468-1559-71BD-8E47-1ED1EF9D2F74}"/>
          </ac:spMkLst>
        </pc:spChg>
        <pc:spChg chg="add mod">
          <ac:chgData name="Rob Young" userId="87ddfee0-a2c9-460a-a058-961019f2e8d3" providerId="ADAL" clId="{3CAB1E86-5552-3F4F-B557-2F52D33C775F}" dt="2024-04-17T14:15:46.374" v="1733"/>
          <ac:spMkLst>
            <pc:docMk/>
            <pc:sldMk cId="2606169826" sldId="334"/>
            <ac:spMk id="5" creationId="{84CEE77F-4867-BB3B-B6CB-18F226DC10B2}"/>
          </ac:spMkLst>
        </pc:spChg>
        <pc:spChg chg="add mod">
          <ac:chgData name="Rob Young" userId="87ddfee0-a2c9-460a-a058-961019f2e8d3" providerId="ADAL" clId="{3CAB1E86-5552-3F4F-B557-2F52D33C775F}" dt="2024-04-17T14:16:32.469" v="1774"/>
          <ac:spMkLst>
            <pc:docMk/>
            <pc:sldMk cId="2606169826" sldId="334"/>
            <ac:spMk id="6" creationId="{7BF70402-7669-D5CF-A8F0-30307F560286}"/>
          </ac:spMkLst>
        </pc:spChg>
        <pc:picChg chg="add mod modCrop">
          <ac:chgData name="Rob Young" userId="87ddfee0-a2c9-460a-a058-961019f2e8d3" providerId="ADAL" clId="{3CAB1E86-5552-3F4F-B557-2F52D33C775F}" dt="2024-04-17T14:11:25.439" v="1282" actId="1036"/>
          <ac:picMkLst>
            <pc:docMk/>
            <pc:sldMk cId="2606169826" sldId="334"/>
            <ac:picMk id="3" creationId="{8C4C2A1E-A465-A113-F888-BC53F595D849}"/>
          </ac:picMkLst>
        </pc:picChg>
        <pc:cxnChg chg="add mod">
          <ac:chgData name="Rob Young" userId="87ddfee0-a2c9-460a-a058-961019f2e8d3" providerId="ADAL" clId="{3CAB1E86-5552-3F4F-B557-2F52D33C775F}" dt="2024-04-17T14:16:32.469" v="1774"/>
          <ac:cxnSpMkLst>
            <pc:docMk/>
            <pc:sldMk cId="2606169826" sldId="334"/>
            <ac:cxnSpMk id="7" creationId="{99235EF3-D71E-23FD-C1F8-07879E13B2A2}"/>
          </ac:cxnSpMkLst>
        </pc:cxnChg>
      </pc:sldChg>
      <pc:sldChg chg="addSp modSp add mod">
        <pc:chgData name="Rob Young" userId="87ddfee0-a2c9-460a-a058-961019f2e8d3" providerId="ADAL" clId="{3CAB1E86-5552-3F4F-B557-2F52D33C775F}" dt="2024-04-17T14:18:22.158" v="1778"/>
        <pc:sldMkLst>
          <pc:docMk/>
          <pc:sldMk cId="1307562564" sldId="335"/>
        </pc:sldMkLst>
        <pc:spChg chg="add mod">
          <ac:chgData name="Rob Young" userId="87ddfee0-a2c9-460a-a058-961019f2e8d3" providerId="ADAL" clId="{3CAB1E86-5552-3F4F-B557-2F52D33C775F}" dt="2024-04-17T14:16:34.460" v="1775"/>
          <ac:spMkLst>
            <pc:docMk/>
            <pc:sldMk cId="1307562564" sldId="335"/>
            <ac:spMk id="4" creationId="{39FD40A5-1255-E614-FDB6-03AC80FC2C9A}"/>
          </ac:spMkLst>
        </pc:spChg>
        <pc:spChg chg="add mod">
          <ac:chgData name="Rob Young" userId="87ddfee0-a2c9-460a-a058-961019f2e8d3" providerId="ADAL" clId="{3CAB1E86-5552-3F4F-B557-2F52D33C775F}" dt="2024-04-17T14:18:22.158" v="1778"/>
          <ac:spMkLst>
            <pc:docMk/>
            <pc:sldMk cId="1307562564" sldId="335"/>
            <ac:spMk id="6" creationId="{FF7AE89A-99F9-6588-1186-BB99C3EA4F75}"/>
          </ac:spMkLst>
        </pc:spChg>
        <pc:spChg chg="add mod">
          <ac:chgData name="Rob Young" userId="87ddfee0-a2c9-460a-a058-961019f2e8d3" providerId="ADAL" clId="{3CAB1E86-5552-3F4F-B557-2F52D33C775F}" dt="2024-04-17T14:18:22.158" v="1778"/>
          <ac:spMkLst>
            <pc:docMk/>
            <pc:sldMk cId="1307562564" sldId="335"/>
            <ac:spMk id="7" creationId="{292FE2C2-C31A-06F9-DB48-75F4B99D2651}"/>
          </ac:spMkLst>
        </pc:spChg>
        <pc:picChg chg="add mod modCrop">
          <ac:chgData name="Rob Young" userId="87ddfee0-a2c9-460a-a058-961019f2e8d3" providerId="ADAL" clId="{3CAB1E86-5552-3F4F-B557-2F52D33C775F}" dt="2024-04-17T14:12:14.001" v="1354" actId="1036"/>
          <ac:picMkLst>
            <pc:docMk/>
            <pc:sldMk cId="1307562564" sldId="335"/>
            <ac:picMk id="3" creationId="{4307A21F-AA34-7C6B-E0C8-49BE78788CAC}"/>
          </ac:picMkLst>
        </pc:picChg>
        <pc:cxnChg chg="add mod">
          <ac:chgData name="Rob Young" userId="87ddfee0-a2c9-460a-a058-961019f2e8d3" providerId="ADAL" clId="{3CAB1E86-5552-3F4F-B557-2F52D33C775F}" dt="2024-04-17T14:16:34.460" v="1775"/>
          <ac:cxnSpMkLst>
            <pc:docMk/>
            <pc:sldMk cId="1307562564" sldId="335"/>
            <ac:cxnSpMk id="5" creationId="{34CF8933-5EE8-24FC-CD18-AA9DFC35A64C}"/>
          </ac:cxnSpMkLst>
        </pc:cxnChg>
      </pc:sldChg>
      <pc:sldChg chg="addSp delSp modSp add del mod">
        <pc:chgData name="Rob Young" userId="87ddfee0-a2c9-460a-a058-961019f2e8d3" providerId="ADAL" clId="{3CAB1E86-5552-3F4F-B557-2F52D33C775F}" dt="2024-04-17T14:13:34.185" v="1444" actId="2696"/>
        <pc:sldMkLst>
          <pc:docMk/>
          <pc:sldMk cId="2684639621" sldId="336"/>
        </pc:sldMkLst>
        <pc:picChg chg="add mod modCrop">
          <ac:chgData name="Rob Young" userId="87ddfee0-a2c9-460a-a058-961019f2e8d3" providerId="ADAL" clId="{3CAB1E86-5552-3F4F-B557-2F52D33C775F}" dt="2024-04-17T14:13:14.439" v="1441" actId="732"/>
          <ac:picMkLst>
            <pc:docMk/>
            <pc:sldMk cId="2684639621" sldId="336"/>
            <ac:picMk id="3" creationId="{4AEBCA09-66B9-3F93-A3F5-D7EE542F4CE9}"/>
          </ac:picMkLst>
        </pc:picChg>
        <pc:picChg chg="add del mod">
          <ac:chgData name="Rob Young" userId="87ddfee0-a2c9-460a-a058-961019f2e8d3" providerId="ADAL" clId="{3CAB1E86-5552-3F4F-B557-2F52D33C775F}" dt="2024-04-17T14:13:13.290" v="1437" actId="478"/>
          <ac:picMkLst>
            <pc:docMk/>
            <pc:sldMk cId="2684639621" sldId="336"/>
            <ac:picMk id="4" creationId="{953D338C-F44C-6B6E-1EF9-E973B095EAE9}"/>
          </ac:picMkLst>
        </pc:picChg>
      </pc:sldChg>
      <pc:sldChg chg="addSp modSp add del mod">
        <pc:chgData name="Rob Young" userId="87ddfee0-a2c9-460a-a058-961019f2e8d3" providerId="ADAL" clId="{3CAB1E86-5552-3F4F-B557-2F52D33C775F}" dt="2024-04-17T14:13:34.185" v="1444" actId="2696"/>
        <pc:sldMkLst>
          <pc:docMk/>
          <pc:sldMk cId="1415238147" sldId="337"/>
        </pc:sldMkLst>
        <pc:picChg chg="add mod modCrop">
          <ac:chgData name="Rob Young" userId="87ddfee0-a2c9-460a-a058-961019f2e8d3" providerId="ADAL" clId="{3CAB1E86-5552-3F4F-B557-2F52D33C775F}" dt="2024-04-17T14:11:56.239" v="1329" actId="732"/>
          <ac:picMkLst>
            <pc:docMk/>
            <pc:sldMk cId="1415238147" sldId="337"/>
            <ac:picMk id="3" creationId="{1B350520-95DE-2A4A-9CE2-D6B163640D95}"/>
          </ac:picMkLst>
        </pc:picChg>
      </pc:sldChg>
      <pc:sldChg chg="addSp modSp add mod">
        <pc:chgData name="Rob Young" userId="87ddfee0-a2c9-460a-a058-961019f2e8d3" providerId="ADAL" clId="{3CAB1E86-5552-3F4F-B557-2F52D33C775F}" dt="2024-04-17T14:18:44.634" v="1885" actId="20577"/>
        <pc:sldMkLst>
          <pc:docMk/>
          <pc:sldMk cId="2381701903" sldId="338"/>
        </pc:sldMkLst>
        <pc:spChg chg="add mod">
          <ac:chgData name="Rob Young" userId="87ddfee0-a2c9-460a-a058-961019f2e8d3" providerId="ADAL" clId="{3CAB1E86-5552-3F4F-B557-2F52D33C775F}" dt="2024-04-17T14:16:35.887" v="1776"/>
          <ac:spMkLst>
            <pc:docMk/>
            <pc:sldMk cId="2381701903" sldId="338"/>
            <ac:spMk id="2" creationId="{3AF763E5-7B72-AA1B-7AEC-7F808DDFAAFC}"/>
          </ac:spMkLst>
        </pc:spChg>
        <pc:spChg chg="add mod">
          <ac:chgData name="Rob Young" userId="87ddfee0-a2c9-460a-a058-961019f2e8d3" providerId="ADAL" clId="{3CAB1E86-5552-3F4F-B557-2F52D33C775F}" dt="2024-04-17T14:18:44.634" v="1885" actId="20577"/>
          <ac:spMkLst>
            <pc:docMk/>
            <pc:sldMk cId="2381701903" sldId="338"/>
            <ac:spMk id="5" creationId="{B38BFF1D-7A50-A9B6-78E9-CEF68F395751}"/>
          </ac:spMkLst>
        </pc:spChg>
        <pc:spChg chg="add mod">
          <ac:chgData name="Rob Young" userId="87ddfee0-a2c9-460a-a058-961019f2e8d3" providerId="ADAL" clId="{3CAB1E86-5552-3F4F-B557-2F52D33C775F}" dt="2024-04-17T14:18:34.199" v="1803" actId="20577"/>
          <ac:spMkLst>
            <pc:docMk/>
            <pc:sldMk cId="2381701903" sldId="338"/>
            <ac:spMk id="6" creationId="{3309EF94-582A-80B9-A1C1-7B92B6EA9838}"/>
          </ac:spMkLst>
        </pc:spChg>
        <pc:cxnChg chg="add mod">
          <ac:chgData name="Rob Young" userId="87ddfee0-a2c9-460a-a058-961019f2e8d3" providerId="ADAL" clId="{3CAB1E86-5552-3F4F-B557-2F52D33C775F}" dt="2024-04-17T14:16:35.887" v="1776"/>
          <ac:cxnSpMkLst>
            <pc:docMk/>
            <pc:sldMk cId="2381701903" sldId="338"/>
            <ac:cxnSpMk id="4" creationId="{89F7A910-0069-C235-2EA4-1181B26462F4}"/>
          </ac:cxnSpMkLst>
        </pc:cxnChg>
      </pc:sldChg>
      <pc:sldChg chg="addSp modSp add mod">
        <pc:chgData name="Rob Young" userId="87ddfee0-a2c9-460a-a058-961019f2e8d3" providerId="ADAL" clId="{3CAB1E86-5552-3F4F-B557-2F52D33C775F}" dt="2024-04-17T14:19:34.803" v="2116" actId="6549"/>
        <pc:sldMkLst>
          <pc:docMk/>
          <pc:sldMk cId="665552925" sldId="339"/>
        </pc:sldMkLst>
        <pc:spChg chg="add mod">
          <ac:chgData name="Rob Young" userId="87ddfee0-a2c9-460a-a058-961019f2e8d3" providerId="ADAL" clId="{3CAB1E86-5552-3F4F-B557-2F52D33C775F}" dt="2024-04-17T14:16:39.432" v="1777"/>
          <ac:spMkLst>
            <pc:docMk/>
            <pc:sldMk cId="665552925" sldId="339"/>
            <ac:spMk id="2" creationId="{3E9C1F9E-1EC9-5204-D43E-DB66DD07938D}"/>
          </ac:spMkLst>
        </pc:spChg>
        <pc:spChg chg="add mod">
          <ac:chgData name="Rob Young" userId="87ddfee0-a2c9-460a-a058-961019f2e8d3" providerId="ADAL" clId="{3CAB1E86-5552-3F4F-B557-2F52D33C775F}" dt="2024-04-17T14:19:34.803" v="2116" actId="6549"/>
          <ac:spMkLst>
            <pc:docMk/>
            <pc:sldMk cId="665552925" sldId="339"/>
            <ac:spMk id="5" creationId="{11389F04-BB02-01D2-7340-2E1582E402D8}"/>
          </ac:spMkLst>
        </pc:spChg>
        <pc:spChg chg="add mod">
          <ac:chgData name="Rob Young" userId="87ddfee0-a2c9-460a-a058-961019f2e8d3" providerId="ADAL" clId="{3CAB1E86-5552-3F4F-B557-2F52D33C775F}" dt="2024-04-17T14:18:57.757" v="1922" actId="20577"/>
          <ac:spMkLst>
            <pc:docMk/>
            <pc:sldMk cId="665552925" sldId="339"/>
            <ac:spMk id="6" creationId="{CF6FAF17-036D-B0DD-FC18-3DC743CED16E}"/>
          </ac:spMkLst>
        </pc:spChg>
        <pc:cxnChg chg="add mod">
          <ac:chgData name="Rob Young" userId="87ddfee0-a2c9-460a-a058-961019f2e8d3" providerId="ADAL" clId="{3CAB1E86-5552-3F4F-B557-2F52D33C775F}" dt="2024-04-17T14:16:39.432" v="1777"/>
          <ac:cxnSpMkLst>
            <pc:docMk/>
            <pc:sldMk cId="665552925" sldId="339"/>
            <ac:cxnSpMk id="4" creationId="{357E5F54-FD2F-ACD3-9D03-B4B88D68CFA1}"/>
          </ac:cxnSpMkLst>
        </pc:cxnChg>
      </pc:sldChg>
      <pc:sldChg chg="delSp modSp add mod modNotesTx">
        <pc:chgData name="Rob Young" userId="87ddfee0-a2c9-460a-a058-961019f2e8d3" providerId="ADAL" clId="{3CAB1E86-5552-3F4F-B557-2F52D33C775F}" dt="2024-04-17T14:24:37.126" v="2855" actId="20577"/>
        <pc:sldMkLst>
          <pc:docMk/>
          <pc:sldMk cId="3713695788" sldId="340"/>
        </pc:sldMkLst>
        <pc:spChg chg="del">
          <ac:chgData name="Rob Young" userId="87ddfee0-a2c9-460a-a058-961019f2e8d3" providerId="ADAL" clId="{3CAB1E86-5552-3F4F-B557-2F52D33C775F}" dt="2024-04-17T14:19:47.706" v="2118" actId="478"/>
          <ac:spMkLst>
            <pc:docMk/>
            <pc:sldMk cId="3713695788" sldId="340"/>
            <ac:spMk id="2" creationId="{3E9C1F9E-1EC9-5204-D43E-DB66DD07938D}"/>
          </ac:spMkLst>
        </pc:spChg>
        <pc:spChg chg="mod">
          <ac:chgData name="Rob Young" userId="87ddfee0-a2c9-460a-a058-961019f2e8d3" providerId="ADAL" clId="{3CAB1E86-5552-3F4F-B557-2F52D33C775F}" dt="2024-04-17T14:24:37.126" v="2855" actId="20577"/>
          <ac:spMkLst>
            <pc:docMk/>
            <pc:sldMk cId="3713695788" sldId="340"/>
            <ac:spMk id="5" creationId="{11389F04-BB02-01D2-7340-2E1582E402D8}"/>
          </ac:spMkLst>
        </pc:spChg>
        <pc:picChg chg="del">
          <ac:chgData name="Rob Young" userId="87ddfee0-a2c9-460a-a058-961019f2e8d3" providerId="ADAL" clId="{3CAB1E86-5552-3F4F-B557-2F52D33C775F}" dt="2024-04-17T14:19:47.706" v="2118" actId="478"/>
          <ac:picMkLst>
            <pc:docMk/>
            <pc:sldMk cId="3713695788" sldId="340"/>
            <ac:picMk id="3" creationId="{9E4F2018-71A1-5F52-7006-62C172F7D1CD}"/>
          </ac:picMkLst>
        </pc:picChg>
        <pc:cxnChg chg="del">
          <ac:chgData name="Rob Young" userId="87ddfee0-a2c9-460a-a058-961019f2e8d3" providerId="ADAL" clId="{3CAB1E86-5552-3F4F-B557-2F52D33C775F}" dt="2024-04-17T14:19:47.706" v="2118" actId="478"/>
          <ac:cxnSpMkLst>
            <pc:docMk/>
            <pc:sldMk cId="3713695788" sldId="340"/>
            <ac:cxnSpMk id="4" creationId="{357E5F54-FD2F-ACD3-9D03-B4B88D68CFA1}"/>
          </ac:cxnSpMkLst>
        </pc:cxnChg>
      </pc:sldChg>
      <pc:sldChg chg="modSp add mod">
        <pc:chgData name="Rob Young" userId="87ddfee0-a2c9-460a-a058-961019f2e8d3" providerId="ADAL" clId="{3CAB1E86-5552-3F4F-B557-2F52D33C775F}" dt="2024-04-17T14:24:30.020" v="2854" actId="20577"/>
        <pc:sldMkLst>
          <pc:docMk/>
          <pc:sldMk cId="740151188" sldId="341"/>
        </pc:sldMkLst>
        <pc:spChg chg="mod">
          <ac:chgData name="Rob Young" userId="87ddfee0-a2c9-460a-a058-961019f2e8d3" providerId="ADAL" clId="{3CAB1E86-5552-3F4F-B557-2F52D33C775F}" dt="2024-04-17T14:24:30.020" v="2854" actId="20577"/>
          <ac:spMkLst>
            <pc:docMk/>
            <pc:sldMk cId="740151188" sldId="341"/>
            <ac:spMk id="5" creationId="{11389F04-BB02-01D2-7340-2E1582E402D8}"/>
          </ac:spMkLst>
        </pc:spChg>
      </pc:sldChg>
      <pc:sldChg chg="add">
        <pc:chgData name="Rob Young" userId="87ddfee0-a2c9-460a-a058-961019f2e8d3" providerId="ADAL" clId="{3CAB1E86-5552-3F4F-B557-2F52D33C775F}" dt="2024-04-17T14:24:25.773" v="2853"/>
        <pc:sldMkLst>
          <pc:docMk/>
          <pc:sldMk cId="4076494443" sldId="342"/>
        </pc:sldMkLst>
      </pc:sldChg>
      <pc:sldChg chg="modSp add mod ord">
        <pc:chgData name="Rob Young" userId="87ddfee0-a2c9-460a-a058-961019f2e8d3" providerId="ADAL" clId="{3CAB1E86-5552-3F4F-B557-2F52D33C775F}" dt="2024-04-17T14:25:04.086" v="2860" actId="113"/>
        <pc:sldMkLst>
          <pc:docMk/>
          <pc:sldMk cId="980828619" sldId="343"/>
        </pc:sldMkLst>
        <pc:spChg chg="mod">
          <ac:chgData name="Rob Young" userId="87ddfee0-a2c9-460a-a058-961019f2e8d3" providerId="ADAL" clId="{3CAB1E86-5552-3F4F-B557-2F52D33C775F}" dt="2024-04-17T14:25:04.086" v="2860" actId="113"/>
          <ac:spMkLst>
            <pc:docMk/>
            <pc:sldMk cId="980828619" sldId="343"/>
            <ac:spMk id="3" creationId="{D28D07FC-A3F5-1442-AA9D-A8DDC42A841C}"/>
          </ac:spMkLst>
        </pc:spChg>
      </pc:sldChg>
      <pc:sldChg chg="modSp add del mod">
        <pc:chgData name="Rob Young" userId="87ddfee0-a2c9-460a-a058-961019f2e8d3" providerId="ADAL" clId="{3CAB1E86-5552-3F4F-B557-2F52D33C775F}" dt="2024-04-17T14:37:32.152" v="2884" actId="2696"/>
        <pc:sldMkLst>
          <pc:docMk/>
          <pc:sldMk cId="870277820" sldId="344"/>
        </pc:sldMkLst>
        <pc:spChg chg="mod">
          <ac:chgData name="Rob Young" userId="87ddfee0-a2c9-460a-a058-961019f2e8d3" providerId="ADAL" clId="{3CAB1E86-5552-3F4F-B557-2F52D33C775F}" dt="2024-04-17T14:37:23.141" v="2882" actId="20577"/>
          <ac:spMkLst>
            <pc:docMk/>
            <pc:sldMk cId="870277820" sldId="344"/>
            <ac:spMk id="8" creationId="{7B519B79-7FC7-4B46-BD3C-375BBD99CFCF}"/>
          </ac:spMkLst>
        </pc:spChg>
      </pc:sldChg>
      <pc:sldChg chg="modSp add mod modNotesTx">
        <pc:chgData name="Rob Young" userId="87ddfee0-a2c9-460a-a058-961019f2e8d3" providerId="ADAL" clId="{3CAB1E86-5552-3F4F-B557-2F52D33C775F}" dt="2024-04-22T13:53:16.159" v="15459" actId="20577"/>
        <pc:sldMkLst>
          <pc:docMk/>
          <pc:sldMk cId="2086090810" sldId="345"/>
        </pc:sldMkLst>
        <pc:spChg chg="mod">
          <ac:chgData name="Rob Young" userId="87ddfee0-a2c9-460a-a058-961019f2e8d3" providerId="ADAL" clId="{3CAB1E86-5552-3F4F-B557-2F52D33C775F}" dt="2024-04-17T14:38:32.014" v="3262" actId="20577"/>
          <ac:spMkLst>
            <pc:docMk/>
            <pc:sldMk cId="2086090810" sldId="345"/>
            <ac:spMk id="3" creationId="{D28D07FC-A3F5-1442-AA9D-A8DDC42A841C}"/>
          </ac:spMkLst>
        </pc:spChg>
        <pc:spChg chg="mod">
          <ac:chgData name="Rob Young" userId="87ddfee0-a2c9-460a-a058-961019f2e8d3" providerId="ADAL" clId="{3CAB1E86-5552-3F4F-B557-2F52D33C775F}" dt="2024-04-17T14:37:38.657" v="2905" actId="20577"/>
          <ac:spMkLst>
            <pc:docMk/>
            <pc:sldMk cId="2086090810" sldId="345"/>
            <ac:spMk id="8" creationId="{7B519B79-7FC7-4B46-BD3C-375BBD99CFCF}"/>
          </ac:spMkLst>
        </pc:spChg>
      </pc:sldChg>
      <pc:sldChg chg="addSp modSp new mod modNotesTx">
        <pc:chgData name="Rob Young" userId="87ddfee0-a2c9-460a-a058-961019f2e8d3" providerId="ADAL" clId="{3CAB1E86-5552-3F4F-B557-2F52D33C775F}" dt="2024-04-18T12:22:59.905" v="6048" actId="20577"/>
        <pc:sldMkLst>
          <pc:docMk/>
          <pc:sldMk cId="338615636" sldId="346"/>
        </pc:sldMkLst>
        <pc:spChg chg="add mod">
          <ac:chgData name="Rob Young" userId="87ddfee0-a2c9-460a-a058-961019f2e8d3" providerId="ADAL" clId="{3CAB1E86-5552-3F4F-B557-2F52D33C775F}" dt="2024-04-17T14:45:55.946" v="3402" actId="1035"/>
          <ac:spMkLst>
            <pc:docMk/>
            <pc:sldMk cId="338615636" sldId="346"/>
            <ac:spMk id="4" creationId="{1ED4BBF6-F90C-F477-9807-D25CA6B37CCB}"/>
          </ac:spMkLst>
        </pc:spChg>
        <pc:picChg chg="add mod modCrop">
          <ac:chgData name="Rob Young" userId="87ddfee0-a2c9-460a-a058-961019f2e8d3" providerId="ADAL" clId="{3CAB1E86-5552-3F4F-B557-2F52D33C775F}" dt="2024-04-17T14:45:40.226" v="3381" actId="732"/>
          <ac:picMkLst>
            <pc:docMk/>
            <pc:sldMk cId="338615636" sldId="346"/>
            <ac:picMk id="3" creationId="{66E1448C-B259-4570-7C3F-231F12083D4A}"/>
          </ac:picMkLst>
        </pc:picChg>
      </pc:sldChg>
      <pc:sldChg chg="add del">
        <pc:chgData name="Rob Young" userId="87ddfee0-a2c9-460a-a058-961019f2e8d3" providerId="ADAL" clId="{3CAB1E86-5552-3F4F-B557-2F52D33C775F}" dt="2024-04-17T14:39:34.477" v="3269"/>
        <pc:sldMkLst>
          <pc:docMk/>
          <pc:sldMk cId="940370475" sldId="347"/>
        </pc:sldMkLst>
      </pc:sldChg>
      <pc:sldChg chg="addSp modSp add mod modNotesTx">
        <pc:chgData name="Rob Young" userId="87ddfee0-a2c9-460a-a058-961019f2e8d3" providerId="ADAL" clId="{3CAB1E86-5552-3F4F-B557-2F52D33C775F}" dt="2024-04-17T14:50:19.791" v="3737" actId="20577"/>
        <pc:sldMkLst>
          <pc:docMk/>
          <pc:sldMk cId="2259077837" sldId="347"/>
        </pc:sldMkLst>
        <pc:spChg chg="add mod">
          <ac:chgData name="Rob Young" userId="87ddfee0-a2c9-460a-a058-961019f2e8d3" providerId="ADAL" clId="{3CAB1E86-5552-3F4F-B557-2F52D33C775F}" dt="2024-04-17T14:45:51.533" v="3388"/>
          <ac:spMkLst>
            <pc:docMk/>
            <pc:sldMk cId="2259077837" sldId="347"/>
            <ac:spMk id="4" creationId="{D9AE35C0-BC15-3808-7423-1B06FFC7AF77}"/>
          </ac:spMkLst>
        </pc:spChg>
        <pc:spChg chg="add mod">
          <ac:chgData name="Rob Young" userId="87ddfee0-a2c9-460a-a058-961019f2e8d3" providerId="ADAL" clId="{3CAB1E86-5552-3F4F-B557-2F52D33C775F}" dt="2024-04-17T14:45:57.818" v="3403"/>
          <ac:spMkLst>
            <pc:docMk/>
            <pc:sldMk cId="2259077837" sldId="347"/>
            <ac:spMk id="5" creationId="{F0673157-712D-ED63-CE95-0D6CB7298FF5}"/>
          </ac:spMkLst>
        </pc:spChg>
        <pc:picChg chg="add mod modCrop">
          <ac:chgData name="Rob Young" userId="87ddfee0-a2c9-460a-a058-961019f2e8d3" providerId="ADAL" clId="{3CAB1E86-5552-3F4F-B557-2F52D33C775F}" dt="2024-04-17T14:45:34.860" v="3379" actId="732"/>
          <ac:picMkLst>
            <pc:docMk/>
            <pc:sldMk cId="2259077837" sldId="347"/>
            <ac:picMk id="3" creationId="{97A84161-5501-E122-3DF8-A9D21745D047}"/>
          </ac:picMkLst>
        </pc:picChg>
      </pc:sldChg>
      <pc:sldChg chg="add del">
        <pc:chgData name="Rob Young" userId="87ddfee0-a2c9-460a-a058-961019f2e8d3" providerId="ADAL" clId="{3CAB1E86-5552-3F4F-B557-2F52D33C775F}" dt="2024-04-17T14:39:34.228" v="3268"/>
        <pc:sldMkLst>
          <pc:docMk/>
          <pc:sldMk cId="1972270668" sldId="348"/>
        </pc:sldMkLst>
      </pc:sldChg>
      <pc:sldChg chg="addSp modSp add mod modNotesTx">
        <pc:chgData name="Rob Young" userId="87ddfee0-a2c9-460a-a058-961019f2e8d3" providerId="ADAL" clId="{3CAB1E86-5552-3F4F-B557-2F52D33C775F}" dt="2024-04-17T14:50:49.001" v="3964" actId="20577"/>
        <pc:sldMkLst>
          <pc:docMk/>
          <pc:sldMk cId="3468223076" sldId="348"/>
        </pc:sldMkLst>
        <pc:spChg chg="add mod">
          <ac:chgData name="Rob Young" userId="87ddfee0-a2c9-460a-a058-961019f2e8d3" providerId="ADAL" clId="{3CAB1E86-5552-3F4F-B557-2F52D33C775F}" dt="2024-04-17T14:45:51.002" v="3387"/>
          <ac:spMkLst>
            <pc:docMk/>
            <pc:sldMk cId="3468223076" sldId="348"/>
            <ac:spMk id="4" creationId="{48E6C83A-812C-5E4F-7BAB-9D135DE8AD11}"/>
          </ac:spMkLst>
        </pc:spChg>
        <pc:spChg chg="add mod">
          <ac:chgData name="Rob Young" userId="87ddfee0-a2c9-460a-a058-961019f2e8d3" providerId="ADAL" clId="{3CAB1E86-5552-3F4F-B557-2F52D33C775F}" dt="2024-04-17T14:45:58.858" v="3404"/>
          <ac:spMkLst>
            <pc:docMk/>
            <pc:sldMk cId="3468223076" sldId="348"/>
            <ac:spMk id="5" creationId="{99A8C61C-33D8-030E-CB72-7D8677C94377}"/>
          </ac:spMkLst>
        </pc:spChg>
        <pc:picChg chg="add mod modCrop">
          <ac:chgData name="Rob Young" userId="87ddfee0-a2c9-460a-a058-961019f2e8d3" providerId="ADAL" clId="{3CAB1E86-5552-3F4F-B557-2F52D33C775F}" dt="2024-04-17T14:45:29.163" v="3377" actId="732"/>
          <ac:picMkLst>
            <pc:docMk/>
            <pc:sldMk cId="3468223076" sldId="348"/>
            <ac:picMk id="3" creationId="{43845329-ED4C-A220-1C68-1C0399AF3342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7T14:51:22.131" v="4090" actId="20577"/>
        <pc:sldMkLst>
          <pc:docMk/>
          <pc:sldMk cId="417410824" sldId="349"/>
        </pc:sldMkLst>
        <pc:spChg chg="add mod">
          <ac:chgData name="Rob Young" userId="87ddfee0-a2c9-460a-a058-961019f2e8d3" providerId="ADAL" clId="{3CAB1E86-5552-3F4F-B557-2F52D33C775F}" dt="2024-04-17T14:45:50.565" v="3386"/>
          <ac:spMkLst>
            <pc:docMk/>
            <pc:sldMk cId="417410824" sldId="349"/>
            <ac:spMk id="4" creationId="{26D82BBA-79BD-3591-77C7-5E722AA0E3A2}"/>
          </ac:spMkLst>
        </pc:spChg>
        <pc:spChg chg="add mod">
          <ac:chgData name="Rob Young" userId="87ddfee0-a2c9-460a-a058-961019f2e8d3" providerId="ADAL" clId="{3CAB1E86-5552-3F4F-B557-2F52D33C775F}" dt="2024-04-17T14:45:59.487" v="3405"/>
          <ac:spMkLst>
            <pc:docMk/>
            <pc:sldMk cId="417410824" sldId="349"/>
            <ac:spMk id="5" creationId="{4F5E1997-9853-4F89-5642-FB588571CA32}"/>
          </ac:spMkLst>
        </pc:spChg>
        <pc:picChg chg="add mod modCrop">
          <ac:chgData name="Rob Young" userId="87ddfee0-a2c9-460a-a058-961019f2e8d3" providerId="ADAL" clId="{3CAB1E86-5552-3F4F-B557-2F52D33C775F}" dt="2024-04-17T14:45:21.310" v="3375" actId="732"/>
          <ac:picMkLst>
            <pc:docMk/>
            <pc:sldMk cId="417410824" sldId="349"/>
            <ac:picMk id="3" creationId="{F595CDC4-070E-3A24-8A57-AB4B8333B4BA}"/>
          </ac:picMkLst>
        </pc:picChg>
      </pc:sldChg>
      <pc:sldChg chg="add del">
        <pc:chgData name="Rob Young" userId="87ddfee0-a2c9-460a-a058-961019f2e8d3" providerId="ADAL" clId="{3CAB1E86-5552-3F4F-B557-2F52D33C775F}" dt="2024-04-17T14:39:34.029" v="3267"/>
        <pc:sldMkLst>
          <pc:docMk/>
          <pc:sldMk cId="3752290478" sldId="349"/>
        </pc:sldMkLst>
      </pc:sldChg>
      <pc:sldChg chg="addSp modSp add mod modNotesTx">
        <pc:chgData name="Rob Young" userId="87ddfee0-a2c9-460a-a058-961019f2e8d3" providerId="ADAL" clId="{3CAB1E86-5552-3F4F-B557-2F52D33C775F}" dt="2024-04-17T14:51:28.028" v="4109" actId="20577"/>
        <pc:sldMkLst>
          <pc:docMk/>
          <pc:sldMk cId="1630703000" sldId="350"/>
        </pc:sldMkLst>
        <pc:spChg chg="add mod">
          <ac:chgData name="Rob Young" userId="87ddfee0-a2c9-460a-a058-961019f2e8d3" providerId="ADAL" clId="{3CAB1E86-5552-3F4F-B557-2F52D33C775F}" dt="2024-04-17T14:46:00.106" v="3406"/>
          <ac:spMkLst>
            <pc:docMk/>
            <pc:sldMk cId="1630703000" sldId="350"/>
            <ac:spMk id="4" creationId="{39EE354C-4B17-E00C-1319-76ECD0DA4D76}"/>
          </ac:spMkLst>
        </pc:spChg>
        <pc:picChg chg="add mod modCrop">
          <ac:chgData name="Rob Young" userId="87ddfee0-a2c9-460a-a058-961019f2e8d3" providerId="ADAL" clId="{3CAB1E86-5552-3F4F-B557-2F52D33C775F}" dt="2024-04-17T14:45:14.345" v="3373" actId="732"/>
          <ac:picMkLst>
            <pc:docMk/>
            <pc:sldMk cId="1630703000" sldId="350"/>
            <ac:picMk id="3" creationId="{B2E77758-1FDC-5846-879F-F590388DB8BC}"/>
          </ac:picMkLst>
        </pc:picChg>
      </pc:sldChg>
      <pc:sldChg chg="addSp modSp add mod">
        <pc:chgData name="Rob Young" userId="87ddfee0-a2c9-460a-a058-961019f2e8d3" providerId="ADAL" clId="{3CAB1E86-5552-3F4F-B557-2F52D33C775F}" dt="2024-04-17T14:46:02.285" v="3407"/>
        <pc:sldMkLst>
          <pc:docMk/>
          <pc:sldMk cId="2976670170" sldId="351"/>
        </pc:sldMkLst>
        <pc:spChg chg="add mod">
          <ac:chgData name="Rob Young" userId="87ddfee0-a2c9-460a-a058-961019f2e8d3" providerId="ADAL" clId="{3CAB1E86-5552-3F4F-B557-2F52D33C775F}" dt="2024-04-17T14:46:02.285" v="3407"/>
          <ac:spMkLst>
            <pc:docMk/>
            <pc:sldMk cId="2976670170" sldId="351"/>
            <ac:spMk id="4" creationId="{2920335C-BC7E-32D0-83D2-F46847A4654B}"/>
          </ac:spMkLst>
        </pc:spChg>
        <pc:picChg chg="add mod modCrop">
          <ac:chgData name="Rob Young" userId="87ddfee0-a2c9-460a-a058-961019f2e8d3" providerId="ADAL" clId="{3CAB1E86-5552-3F4F-B557-2F52D33C775F}" dt="2024-04-17T14:45:08.192" v="3371" actId="732"/>
          <ac:picMkLst>
            <pc:docMk/>
            <pc:sldMk cId="2976670170" sldId="351"/>
            <ac:picMk id="3" creationId="{2B85DFF0-0F1B-130D-A767-7E3ACA544FDB}"/>
          </ac:picMkLst>
        </pc:picChg>
      </pc:sldChg>
      <pc:sldChg chg="addSp modSp add mod">
        <pc:chgData name="Rob Young" userId="87ddfee0-a2c9-460a-a058-961019f2e8d3" providerId="ADAL" clId="{3CAB1E86-5552-3F4F-B557-2F52D33C775F}" dt="2024-04-17T14:46:02.840" v="3408"/>
        <pc:sldMkLst>
          <pc:docMk/>
          <pc:sldMk cId="218344874" sldId="352"/>
        </pc:sldMkLst>
        <pc:spChg chg="add mod">
          <ac:chgData name="Rob Young" userId="87ddfee0-a2c9-460a-a058-961019f2e8d3" providerId="ADAL" clId="{3CAB1E86-5552-3F4F-B557-2F52D33C775F}" dt="2024-04-17T14:46:02.840" v="3408"/>
          <ac:spMkLst>
            <pc:docMk/>
            <pc:sldMk cId="218344874" sldId="352"/>
            <ac:spMk id="4" creationId="{AB7C04C2-5051-5AF7-79EB-36332B931B5D}"/>
          </ac:spMkLst>
        </pc:spChg>
        <pc:picChg chg="add mod modCrop">
          <ac:chgData name="Rob Young" userId="87ddfee0-a2c9-460a-a058-961019f2e8d3" providerId="ADAL" clId="{3CAB1E86-5552-3F4F-B557-2F52D33C775F}" dt="2024-04-17T14:45:02.746" v="3369" actId="732"/>
          <ac:picMkLst>
            <pc:docMk/>
            <pc:sldMk cId="218344874" sldId="352"/>
            <ac:picMk id="3" creationId="{C557B36B-958A-D46B-7CDE-90B124291F67}"/>
          </ac:picMkLst>
        </pc:picChg>
      </pc:sldChg>
      <pc:sldChg chg="addSp modSp add mod">
        <pc:chgData name="Rob Young" userId="87ddfee0-a2c9-460a-a058-961019f2e8d3" providerId="ADAL" clId="{3CAB1E86-5552-3F4F-B557-2F52D33C775F}" dt="2024-04-17T14:46:03.336" v="3409"/>
        <pc:sldMkLst>
          <pc:docMk/>
          <pc:sldMk cId="1629831792" sldId="353"/>
        </pc:sldMkLst>
        <pc:spChg chg="add mod">
          <ac:chgData name="Rob Young" userId="87ddfee0-a2c9-460a-a058-961019f2e8d3" providerId="ADAL" clId="{3CAB1E86-5552-3F4F-B557-2F52D33C775F}" dt="2024-04-17T14:46:03.336" v="3409"/>
          <ac:spMkLst>
            <pc:docMk/>
            <pc:sldMk cId="1629831792" sldId="353"/>
            <ac:spMk id="4" creationId="{297B2490-705A-9E17-8F9D-BA01CD077F94}"/>
          </ac:spMkLst>
        </pc:spChg>
        <pc:picChg chg="add mod modCrop">
          <ac:chgData name="Rob Young" userId="87ddfee0-a2c9-460a-a058-961019f2e8d3" providerId="ADAL" clId="{3CAB1E86-5552-3F4F-B557-2F52D33C775F}" dt="2024-04-17T14:44:54.913" v="3367" actId="732"/>
          <ac:picMkLst>
            <pc:docMk/>
            <pc:sldMk cId="1629831792" sldId="353"/>
            <ac:picMk id="3" creationId="{E45AE981-76F6-7C48-A70E-2E201108FEA1}"/>
          </ac:picMkLst>
        </pc:picChg>
      </pc:sldChg>
      <pc:sldChg chg="addSp modSp add mod">
        <pc:chgData name="Rob Young" userId="87ddfee0-a2c9-460a-a058-961019f2e8d3" providerId="ADAL" clId="{3CAB1E86-5552-3F4F-B557-2F52D33C775F}" dt="2024-04-17T14:46:03.943" v="3410"/>
        <pc:sldMkLst>
          <pc:docMk/>
          <pc:sldMk cId="1290896952" sldId="354"/>
        </pc:sldMkLst>
        <pc:spChg chg="add mod">
          <ac:chgData name="Rob Young" userId="87ddfee0-a2c9-460a-a058-961019f2e8d3" providerId="ADAL" clId="{3CAB1E86-5552-3F4F-B557-2F52D33C775F}" dt="2024-04-17T14:46:03.943" v="3410"/>
          <ac:spMkLst>
            <pc:docMk/>
            <pc:sldMk cId="1290896952" sldId="354"/>
            <ac:spMk id="4" creationId="{6BEF3E6B-93A4-BD23-1F51-AEAAEFC03B33}"/>
          </ac:spMkLst>
        </pc:spChg>
        <pc:picChg chg="add mod modCrop">
          <ac:chgData name="Rob Young" userId="87ddfee0-a2c9-460a-a058-961019f2e8d3" providerId="ADAL" clId="{3CAB1E86-5552-3F4F-B557-2F52D33C775F}" dt="2024-04-17T14:44:48.397" v="3365" actId="732"/>
          <ac:picMkLst>
            <pc:docMk/>
            <pc:sldMk cId="1290896952" sldId="354"/>
            <ac:picMk id="3" creationId="{91291606-C397-C2A2-2A5C-54A1D2E236BD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7T14:51:43.042" v="4140" actId="20577"/>
        <pc:sldMkLst>
          <pc:docMk/>
          <pc:sldMk cId="26974187" sldId="355"/>
        </pc:sldMkLst>
        <pc:spChg chg="add mod">
          <ac:chgData name="Rob Young" userId="87ddfee0-a2c9-460a-a058-961019f2e8d3" providerId="ADAL" clId="{3CAB1E86-5552-3F4F-B557-2F52D33C775F}" dt="2024-04-17T14:46:05.862" v="3411"/>
          <ac:spMkLst>
            <pc:docMk/>
            <pc:sldMk cId="26974187" sldId="355"/>
            <ac:spMk id="4" creationId="{6DCA0DB0-58FB-3DEC-E80B-DD0E44849CBB}"/>
          </ac:spMkLst>
        </pc:spChg>
        <pc:picChg chg="add mod modCrop">
          <ac:chgData name="Rob Young" userId="87ddfee0-a2c9-460a-a058-961019f2e8d3" providerId="ADAL" clId="{3CAB1E86-5552-3F4F-B557-2F52D33C775F}" dt="2024-04-17T14:44:27.163" v="3362" actId="732"/>
          <ac:picMkLst>
            <pc:docMk/>
            <pc:sldMk cId="26974187" sldId="355"/>
            <ac:picMk id="3" creationId="{6AC853C8-D8ED-5643-5ADD-943535201227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23:34.299" v="6049" actId="2696"/>
        <pc:sldMkLst>
          <pc:docMk/>
          <pc:sldMk cId="3049433607" sldId="356"/>
        </pc:sldMkLst>
        <pc:spChg chg="add mod">
          <ac:chgData name="Rob Young" userId="87ddfee0-a2c9-460a-a058-961019f2e8d3" providerId="ADAL" clId="{3CAB1E86-5552-3F4F-B557-2F52D33C775F}" dt="2024-04-17T14:46:06.425" v="3412"/>
          <ac:spMkLst>
            <pc:docMk/>
            <pc:sldMk cId="3049433607" sldId="356"/>
            <ac:spMk id="4" creationId="{7B503DFA-E514-5DE7-A6DF-682FA7D2A6D4}"/>
          </ac:spMkLst>
        </pc:spChg>
        <pc:spChg chg="add mod">
          <ac:chgData name="Rob Young" userId="87ddfee0-a2c9-460a-a058-961019f2e8d3" providerId="ADAL" clId="{3CAB1E86-5552-3F4F-B557-2F52D33C775F}" dt="2024-04-17T14:46:06.927" v="3413"/>
          <ac:spMkLst>
            <pc:docMk/>
            <pc:sldMk cId="3049433607" sldId="356"/>
            <ac:spMk id="5" creationId="{980220BD-2B8B-32B1-A6B2-197489E5ACC8}"/>
          </ac:spMkLst>
        </pc:spChg>
        <pc:spChg chg="add mod">
          <ac:chgData name="Rob Young" userId="87ddfee0-a2c9-460a-a058-961019f2e8d3" providerId="ADAL" clId="{3CAB1E86-5552-3F4F-B557-2F52D33C775F}" dt="2024-04-17T14:46:07.036" v="3414"/>
          <ac:spMkLst>
            <pc:docMk/>
            <pc:sldMk cId="3049433607" sldId="356"/>
            <ac:spMk id="6" creationId="{C2ACCDC1-0E8D-6B1D-8A99-07EB4692C5EF}"/>
          </ac:spMkLst>
        </pc:spChg>
        <pc:spChg chg="add mod">
          <ac:chgData name="Rob Young" userId="87ddfee0-a2c9-460a-a058-961019f2e8d3" providerId="ADAL" clId="{3CAB1E86-5552-3F4F-B557-2F52D33C775F}" dt="2024-04-17T14:46:07.124" v="3415"/>
          <ac:spMkLst>
            <pc:docMk/>
            <pc:sldMk cId="3049433607" sldId="356"/>
            <ac:spMk id="7" creationId="{BE6FF5C9-C117-731E-B89F-CB48AFD4B4D7}"/>
          </ac:spMkLst>
        </pc:spChg>
        <pc:spChg chg="add mod">
          <ac:chgData name="Rob Young" userId="87ddfee0-a2c9-460a-a058-961019f2e8d3" providerId="ADAL" clId="{3CAB1E86-5552-3F4F-B557-2F52D33C775F}" dt="2024-04-17T14:46:07.203" v="3416"/>
          <ac:spMkLst>
            <pc:docMk/>
            <pc:sldMk cId="3049433607" sldId="356"/>
            <ac:spMk id="8" creationId="{62A24E71-3BB3-AE20-94F0-E52278773207}"/>
          </ac:spMkLst>
        </pc:spChg>
        <pc:spChg chg="add mod">
          <ac:chgData name="Rob Young" userId="87ddfee0-a2c9-460a-a058-961019f2e8d3" providerId="ADAL" clId="{3CAB1E86-5552-3F4F-B557-2F52D33C775F}" dt="2024-04-17T14:46:07.287" v="3417"/>
          <ac:spMkLst>
            <pc:docMk/>
            <pc:sldMk cId="3049433607" sldId="356"/>
            <ac:spMk id="9" creationId="{6D673ACA-64B0-476E-EBF3-A6D2036007E1}"/>
          </ac:spMkLst>
        </pc:spChg>
        <pc:spChg chg="add mod">
          <ac:chgData name="Rob Young" userId="87ddfee0-a2c9-460a-a058-961019f2e8d3" providerId="ADAL" clId="{3CAB1E86-5552-3F4F-B557-2F52D33C775F}" dt="2024-04-17T14:46:07.374" v="3418"/>
          <ac:spMkLst>
            <pc:docMk/>
            <pc:sldMk cId="3049433607" sldId="356"/>
            <ac:spMk id="10" creationId="{4BB35F9E-5646-1651-392A-714519B0757A}"/>
          </ac:spMkLst>
        </pc:spChg>
        <pc:spChg chg="add mod">
          <ac:chgData name="Rob Young" userId="87ddfee0-a2c9-460a-a058-961019f2e8d3" providerId="ADAL" clId="{3CAB1E86-5552-3F4F-B557-2F52D33C775F}" dt="2024-04-17T14:46:07.456" v="3419"/>
          <ac:spMkLst>
            <pc:docMk/>
            <pc:sldMk cId="3049433607" sldId="356"/>
            <ac:spMk id="11" creationId="{AB2A3ABB-B22B-59C7-A242-B7008BF1F043}"/>
          </ac:spMkLst>
        </pc:spChg>
        <pc:spChg chg="add mod">
          <ac:chgData name="Rob Young" userId="87ddfee0-a2c9-460a-a058-961019f2e8d3" providerId="ADAL" clId="{3CAB1E86-5552-3F4F-B557-2F52D33C775F}" dt="2024-04-17T14:46:07.523" v="3420"/>
          <ac:spMkLst>
            <pc:docMk/>
            <pc:sldMk cId="3049433607" sldId="356"/>
            <ac:spMk id="12" creationId="{79A947B5-E6A9-9A83-4635-37D3933B8050}"/>
          </ac:spMkLst>
        </pc:spChg>
        <pc:picChg chg="add mod modCrop">
          <ac:chgData name="Rob Young" userId="87ddfee0-a2c9-460a-a058-961019f2e8d3" providerId="ADAL" clId="{3CAB1E86-5552-3F4F-B557-2F52D33C775F}" dt="2024-04-17T14:44:20.991" v="3360" actId="732"/>
          <ac:picMkLst>
            <pc:docMk/>
            <pc:sldMk cId="3049433607" sldId="356"/>
            <ac:picMk id="3" creationId="{45E51083-D4A9-1D3A-A7BB-CAAA68C24CF6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23:34.667" v="6050" actId="2696"/>
        <pc:sldMkLst>
          <pc:docMk/>
          <pc:sldMk cId="2200238462" sldId="357"/>
        </pc:sldMkLst>
        <pc:spChg chg="add mod">
          <ac:chgData name="Rob Young" userId="87ddfee0-a2c9-460a-a058-961019f2e8d3" providerId="ADAL" clId="{3CAB1E86-5552-3F4F-B557-2F52D33C775F}" dt="2024-04-17T14:46:12.946" v="3421"/>
          <ac:spMkLst>
            <pc:docMk/>
            <pc:sldMk cId="2200238462" sldId="357"/>
            <ac:spMk id="4" creationId="{3A0EC643-E3D7-CA8E-E36A-1A98B0158F7C}"/>
          </ac:spMkLst>
        </pc:spChg>
        <pc:picChg chg="add mod modCrop">
          <ac:chgData name="Rob Young" userId="87ddfee0-a2c9-460a-a058-961019f2e8d3" providerId="ADAL" clId="{3CAB1E86-5552-3F4F-B557-2F52D33C775F}" dt="2024-04-17T14:44:14.228" v="3358" actId="732"/>
          <ac:picMkLst>
            <pc:docMk/>
            <pc:sldMk cId="2200238462" sldId="357"/>
            <ac:picMk id="3" creationId="{198EDECD-8C9F-A0CC-84DD-BA91B09F8DA4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23:35.080" v="6051" actId="2696"/>
        <pc:sldMkLst>
          <pc:docMk/>
          <pc:sldMk cId="635138105" sldId="358"/>
        </pc:sldMkLst>
        <pc:spChg chg="add mod">
          <ac:chgData name="Rob Young" userId="87ddfee0-a2c9-460a-a058-961019f2e8d3" providerId="ADAL" clId="{3CAB1E86-5552-3F4F-B557-2F52D33C775F}" dt="2024-04-17T14:46:14.026" v="3422"/>
          <ac:spMkLst>
            <pc:docMk/>
            <pc:sldMk cId="635138105" sldId="358"/>
            <ac:spMk id="4" creationId="{9B52CA26-1340-D0DF-613A-9F3FBC2B1EA0}"/>
          </ac:spMkLst>
        </pc:spChg>
        <pc:picChg chg="add mod modCrop">
          <ac:chgData name="Rob Young" userId="87ddfee0-a2c9-460a-a058-961019f2e8d3" providerId="ADAL" clId="{3CAB1E86-5552-3F4F-B557-2F52D33C775F}" dt="2024-04-17T14:44:07.562" v="3356" actId="732"/>
          <ac:picMkLst>
            <pc:docMk/>
            <pc:sldMk cId="635138105" sldId="358"/>
            <ac:picMk id="3" creationId="{6D25F2AD-123C-004D-9565-0411495F3CDE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23:35.343" v="6052" actId="2696"/>
        <pc:sldMkLst>
          <pc:docMk/>
          <pc:sldMk cId="1891865533" sldId="359"/>
        </pc:sldMkLst>
        <pc:spChg chg="add mod">
          <ac:chgData name="Rob Young" userId="87ddfee0-a2c9-460a-a058-961019f2e8d3" providerId="ADAL" clId="{3CAB1E86-5552-3F4F-B557-2F52D33C775F}" dt="2024-04-17T14:46:14.916" v="3423"/>
          <ac:spMkLst>
            <pc:docMk/>
            <pc:sldMk cId="1891865533" sldId="359"/>
            <ac:spMk id="4" creationId="{6282EF25-C790-61E3-0C2F-40CE51E067C7}"/>
          </ac:spMkLst>
        </pc:spChg>
        <pc:picChg chg="add mod modCrop">
          <ac:chgData name="Rob Young" userId="87ddfee0-a2c9-460a-a058-961019f2e8d3" providerId="ADAL" clId="{3CAB1E86-5552-3F4F-B557-2F52D33C775F}" dt="2024-04-17T14:44:01.379" v="3354" actId="732"/>
          <ac:picMkLst>
            <pc:docMk/>
            <pc:sldMk cId="1891865533" sldId="359"/>
            <ac:picMk id="3" creationId="{093C20E5-AEB0-67C8-593D-14B37AD1FBCA}"/>
          </ac:picMkLst>
        </pc:picChg>
      </pc:sldChg>
      <pc:sldChg chg="addSp delSp modSp add mod modNotesTx">
        <pc:chgData name="Rob Young" userId="87ddfee0-a2c9-460a-a058-961019f2e8d3" providerId="ADAL" clId="{3CAB1E86-5552-3F4F-B557-2F52D33C775F}" dt="2024-04-17T14:53:50.935" v="4446" actId="20577"/>
        <pc:sldMkLst>
          <pc:docMk/>
          <pc:sldMk cId="3912171665" sldId="360"/>
        </pc:sldMkLst>
        <pc:spChg chg="add del mod">
          <ac:chgData name="Rob Young" userId="87ddfee0-a2c9-460a-a058-961019f2e8d3" providerId="ADAL" clId="{3CAB1E86-5552-3F4F-B557-2F52D33C775F}" dt="2024-04-17T14:39:53.044" v="3287"/>
          <ac:spMkLst>
            <pc:docMk/>
            <pc:sldMk cId="3912171665" sldId="360"/>
            <ac:spMk id="2" creationId="{075F34D1-84B0-7A15-37A6-6BF0CC770D47}"/>
          </ac:spMkLst>
        </pc:spChg>
        <pc:spChg chg="add mod">
          <ac:chgData name="Rob Young" userId="87ddfee0-a2c9-460a-a058-961019f2e8d3" providerId="ADAL" clId="{3CAB1E86-5552-3F4F-B557-2F52D33C775F}" dt="2024-04-17T14:46:15.416" v="3424"/>
          <ac:spMkLst>
            <pc:docMk/>
            <pc:sldMk cId="3912171665" sldId="360"/>
            <ac:spMk id="7" creationId="{5BDE1243-3E1C-E304-DDCF-DD2FA868C83C}"/>
          </ac:spMkLst>
        </pc:spChg>
        <pc:picChg chg="add del mod">
          <ac:chgData name="Rob Young" userId="87ddfee0-a2c9-460a-a058-961019f2e8d3" providerId="ADAL" clId="{3CAB1E86-5552-3F4F-B557-2F52D33C775F}" dt="2024-04-17T14:40:51.612" v="3302" actId="478"/>
          <ac:picMkLst>
            <pc:docMk/>
            <pc:sldMk cId="3912171665" sldId="360"/>
            <ac:picMk id="4" creationId="{DD11AF3C-680E-2AEC-A0A7-61123E8880B2}"/>
          </ac:picMkLst>
        </pc:picChg>
        <pc:picChg chg="add mod modCrop">
          <ac:chgData name="Rob Young" userId="87ddfee0-a2c9-460a-a058-961019f2e8d3" providerId="ADAL" clId="{3CAB1E86-5552-3F4F-B557-2F52D33C775F}" dt="2024-04-17T14:43:15.961" v="3352" actId="732"/>
          <ac:picMkLst>
            <pc:docMk/>
            <pc:sldMk cId="3912171665" sldId="360"/>
            <ac:picMk id="6" creationId="{FE084069-C90C-3C42-9085-00EEE4471731}"/>
          </ac:picMkLst>
        </pc:picChg>
      </pc:sldChg>
      <pc:sldChg chg="addSp delSp modSp add mod modClrScheme chgLayout modNotesTx">
        <pc:chgData name="Rob Young" userId="87ddfee0-a2c9-460a-a058-961019f2e8d3" providerId="ADAL" clId="{3CAB1E86-5552-3F4F-B557-2F52D33C775F}" dt="2024-04-17T15:20:51.075" v="5986" actId="20577"/>
        <pc:sldMkLst>
          <pc:docMk/>
          <pc:sldMk cId="3400960822" sldId="361"/>
        </pc:sldMkLst>
        <pc:spChg chg="add del mod ord">
          <ac:chgData name="Rob Young" userId="87ddfee0-a2c9-460a-a058-961019f2e8d3" providerId="ADAL" clId="{3CAB1E86-5552-3F4F-B557-2F52D33C775F}" dt="2024-04-17T14:54:06.992" v="4451" actId="478"/>
          <ac:spMkLst>
            <pc:docMk/>
            <pc:sldMk cId="3400960822" sldId="361"/>
            <ac:spMk id="2" creationId="{C49471A3-EB10-B57A-2FE8-3833E71517F2}"/>
          </ac:spMkLst>
        </pc:spChg>
        <pc:spChg chg="add mod ord">
          <ac:chgData name="Rob Young" userId="87ddfee0-a2c9-460a-a058-961019f2e8d3" providerId="ADAL" clId="{3CAB1E86-5552-3F4F-B557-2F52D33C775F}" dt="2024-04-17T14:54:56.712" v="4667" actId="20577"/>
          <ac:spMkLst>
            <pc:docMk/>
            <pc:sldMk cId="3400960822" sldId="361"/>
            <ac:spMk id="3" creationId="{74A6F667-9670-2262-5E45-D7C79C8ECA73}"/>
          </ac:spMkLst>
        </pc:spChg>
        <pc:picChg chg="del">
          <ac:chgData name="Rob Young" userId="87ddfee0-a2c9-460a-a058-961019f2e8d3" providerId="ADAL" clId="{3CAB1E86-5552-3F4F-B557-2F52D33C775F}" dt="2024-04-17T14:54:01.080" v="4449" actId="478"/>
          <ac:picMkLst>
            <pc:docMk/>
            <pc:sldMk cId="3400960822" sldId="361"/>
            <ac:picMk id="6" creationId="{FE084069-C90C-3C42-9085-00EEE4471731}"/>
          </ac:picMkLst>
        </pc:picChg>
      </pc:sldChg>
      <pc:sldChg chg="add modNotesTx">
        <pc:chgData name="Rob Young" userId="87ddfee0-a2c9-460a-a058-961019f2e8d3" providerId="ADAL" clId="{3CAB1E86-5552-3F4F-B557-2F52D33C775F}" dt="2024-04-18T12:25:20.291" v="6207" actId="20577"/>
        <pc:sldMkLst>
          <pc:docMk/>
          <pc:sldMk cId="1376494064" sldId="362"/>
        </pc:sldMkLst>
      </pc:sldChg>
      <pc:sldChg chg="addSp delSp modSp add del mod">
        <pc:chgData name="Rob Young" userId="87ddfee0-a2c9-460a-a058-961019f2e8d3" providerId="ADAL" clId="{3CAB1E86-5552-3F4F-B557-2F52D33C775F}" dt="2024-04-18T12:25:21.863" v="6208" actId="2696"/>
        <pc:sldMkLst>
          <pc:docMk/>
          <pc:sldMk cId="3042239157" sldId="363"/>
        </pc:sldMkLst>
        <pc:spChg chg="del">
          <ac:chgData name="Rob Young" userId="87ddfee0-a2c9-460a-a058-961019f2e8d3" providerId="ADAL" clId="{3CAB1E86-5552-3F4F-B557-2F52D33C775F}" dt="2024-04-17T15:01:09.658" v="4669" actId="478"/>
          <ac:spMkLst>
            <pc:docMk/>
            <pc:sldMk cId="3042239157" sldId="363"/>
            <ac:spMk id="3" creationId="{74A6F667-9670-2262-5E45-D7C79C8ECA73}"/>
          </ac:spMkLst>
        </pc:spChg>
        <pc:spChg chg="add mod">
          <ac:chgData name="Rob Young" userId="87ddfee0-a2c9-460a-a058-961019f2e8d3" providerId="ADAL" clId="{3CAB1E86-5552-3F4F-B557-2F52D33C775F}" dt="2024-04-17T15:01:09.658" v="4669" actId="478"/>
          <ac:spMkLst>
            <pc:docMk/>
            <pc:sldMk cId="3042239157" sldId="363"/>
            <ac:spMk id="4" creationId="{36146346-C887-BEA2-D14C-CF8F0BA28942}"/>
          </ac:spMkLst>
        </pc:spChg>
      </pc:sldChg>
      <pc:sldChg chg="modSp add del mod">
        <pc:chgData name="Rob Young" userId="87ddfee0-a2c9-460a-a058-961019f2e8d3" providerId="ADAL" clId="{3CAB1E86-5552-3F4F-B557-2F52D33C775F}" dt="2024-04-17T15:17:37.135" v="5914" actId="2696"/>
        <pc:sldMkLst>
          <pc:docMk/>
          <pc:sldMk cId="2068490683" sldId="364"/>
        </pc:sldMkLst>
        <pc:spChg chg="mod">
          <ac:chgData name="Rob Young" userId="87ddfee0-a2c9-460a-a058-961019f2e8d3" providerId="ADAL" clId="{3CAB1E86-5552-3F4F-B557-2F52D33C775F}" dt="2024-04-17T15:04:22.728" v="5139" actId="20577"/>
          <ac:spMkLst>
            <pc:docMk/>
            <pc:sldMk cId="2068490683" sldId="364"/>
            <ac:spMk id="4" creationId="{36146346-C887-BEA2-D14C-CF8F0BA28942}"/>
          </ac:spMkLst>
        </pc:spChg>
      </pc:sldChg>
      <pc:sldChg chg="modSp add del mod">
        <pc:chgData name="Rob Young" userId="87ddfee0-a2c9-460a-a058-961019f2e8d3" providerId="ADAL" clId="{3CAB1E86-5552-3F4F-B557-2F52D33C775F}" dt="2024-04-17T15:17:35.171" v="5913" actId="2696"/>
        <pc:sldMkLst>
          <pc:docMk/>
          <pc:sldMk cId="1949859070" sldId="365"/>
        </pc:sldMkLst>
        <pc:spChg chg="mod">
          <ac:chgData name="Rob Young" userId="87ddfee0-a2c9-460a-a058-961019f2e8d3" providerId="ADAL" clId="{3CAB1E86-5552-3F4F-B557-2F52D33C775F}" dt="2024-04-17T15:04:18.523" v="5138" actId="20577"/>
          <ac:spMkLst>
            <pc:docMk/>
            <pc:sldMk cId="1949859070" sldId="365"/>
            <ac:spMk id="4" creationId="{36146346-C887-BEA2-D14C-CF8F0BA28942}"/>
          </ac:spMkLst>
        </pc:spChg>
      </pc:sldChg>
      <pc:sldChg chg="addSp modSp add del mod">
        <pc:chgData name="Rob Young" userId="87ddfee0-a2c9-460a-a058-961019f2e8d3" providerId="ADAL" clId="{3CAB1E86-5552-3F4F-B557-2F52D33C775F}" dt="2024-04-18T12:25:26.757" v="6209" actId="2696"/>
        <pc:sldMkLst>
          <pc:docMk/>
          <pc:sldMk cId="1165492832" sldId="366"/>
        </pc:sldMkLst>
        <pc:spChg chg="add mod">
          <ac:chgData name="Rob Young" userId="87ddfee0-a2c9-460a-a058-961019f2e8d3" providerId="ADAL" clId="{3CAB1E86-5552-3F4F-B557-2F52D33C775F}" dt="2024-04-17T15:18:48.022" v="5942" actId="14100"/>
          <ac:spMkLst>
            <pc:docMk/>
            <pc:sldMk cId="1165492832" sldId="366"/>
            <ac:spMk id="2" creationId="{043FF869-1B7A-30F7-E98C-E4967AEE63C1}"/>
          </ac:spMkLst>
        </pc:spChg>
        <pc:spChg chg="mod">
          <ac:chgData name="Rob Young" userId="87ddfee0-a2c9-460a-a058-961019f2e8d3" providerId="ADAL" clId="{3CAB1E86-5552-3F4F-B557-2F52D33C775F}" dt="2024-04-17T15:17:16.473" v="5912" actId="1036"/>
          <ac:spMkLst>
            <pc:docMk/>
            <pc:sldMk cId="1165492832" sldId="366"/>
            <ac:spMk id="4" creationId="{36146346-C887-BEA2-D14C-CF8F0BA28942}"/>
          </ac:spMkLst>
        </pc:spChg>
      </pc:sldChg>
      <pc:sldChg chg="addSp delSp modSp add del mod modNotesTx">
        <pc:chgData name="Rob Young" userId="87ddfee0-a2c9-460a-a058-961019f2e8d3" providerId="ADAL" clId="{3CAB1E86-5552-3F4F-B557-2F52D33C775F}" dt="2024-04-18T12:32:01.693" v="7192" actId="2696"/>
        <pc:sldMkLst>
          <pc:docMk/>
          <pc:sldMk cId="853785335" sldId="367"/>
        </pc:sldMkLst>
        <pc:spChg chg="add del mod">
          <ac:chgData name="Rob Young" userId="87ddfee0-a2c9-460a-a058-961019f2e8d3" providerId="ADAL" clId="{3CAB1E86-5552-3F4F-B557-2F52D33C775F}" dt="2024-04-17T15:05:17.615" v="5142" actId="478"/>
          <ac:spMkLst>
            <pc:docMk/>
            <pc:sldMk cId="853785335" sldId="367"/>
            <ac:spMk id="3" creationId="{E883386E-8C63-194F-66C4-48D52EA9A581}"/>
          </ac:spMkLst>
        </pc:spChg>
        <pc:spChg chg="del">
          <ac:chgData name="Rob Young" userId="87ddfee0-a2c9-460a-a058-961019f2e8d3" providerId="ADAL" clId="{3CAB1E86-5552-3F4F-B557-2F52D33C775F}" dt="2024-04-17T15:04:26.786" v="5141" actId="478"/>
          <ac:spMkLst>
            <pc:docMk/>
            <pc:sldMk cId="853785335" sldId="367"/>
            <ac:spMk id="4" creationId="{36146346-C887-BEA2-D14C-CF8F0BA28942}"/>
          </ac:spMkLst>
        </pc:spChg>
        <pc:picChg chg="add mod modCrop">
          <ac:chgData name="Rob Young" userId="87ddfee0-a2c9-460a-a058-961019f2e8d3" providerId="ADAL" clId="{3CAB1E86-5552-3F4F-B557-2F52D33C775F}" dt="2024-04-17T15:07:08.875" v="5180" actId="732"/>
          <ac:picMkLst>
            <pc:docMk/>
            <pc:sldMk cId="853785335" sldId="367"/>
            <ac:picMk id="6" creationId="{DB03E868-5F9E-EF0C-FD85-73C059291F5D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8T12:32:13.198" v="7243" actId="20577"/>
        <pc:sldMkLst>
          <pc:docMk/>
          <pc:sldMk cId="1288270608" sldId="368"/>
        </pc:sldMkLst>
        <pc:picChg chg="add mod modCrop">
          <ac:chgData name="Rob Young" userId="87ddfee0-a2c9-460a-a058-961019f2e8d3" providerId="ADAL" clId="{3CAB1E86-5552-3F4F-B557-2F52D33C775F}" dt="2024-04-17T15:07:23.521" v="5185" actId="732"/>
          <ac:picMkLst>
            <pc:docMk/>
            <pc:sldMk cId="1288270608" sldId="368"/>
            <ac:picMk id="3" creationId="{D2CF06AE-90F7-3E04-2F04-1A14774191F6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8T12:32:32.738" v="7375" actId="20577"/>
        <pc:sldMkLst>
          <pc:docMk/>
          <pc:sldMk cId="2760279621" sldId="369"/>
        </pc:sldMkLst>
        <pc:picChg chg="add mod modCrop">
          <ac:chgData name="Rob Young" userId="87ddfee0-a2c9-460a-a058-961019f2e8d3" providerId="ADAL" clId="{3CAB1E86-5552-3F4F-B557-2F52D33C775F}" dt="2024-04-17T15:07:37.153" v="5190" actId="732"/>
          <ac:picMkLst>
            <pc:docMk/>
            <pc:sldMk cId="2760279621" sldId="369"/>
            <ac:picMk id="3" creationId="{77DE5271-68AF-355A-B9D5-A05B43AF5F6D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8T12:32:51.501" v="7412" actId="20577"/>
        <pc:sldMkLst>
          <pc:docMk/>
          <pc:sldMk cId="1052454104" sldId="370"/>
        </pc:sldMkLst>
        <pc:picChg chg="add mod modCrop">
          <ac:chgData name="Rob Young" userId="87ddfee0-a2c9-460a-a058-961019f2e8d3" providerId="ADAL" clId="{3CAB1E86-5552-3F4F-B557-2F52D33C775F}" dt="2024-04-17T15:07:53.242" v="5196" actId="732"/>
          <ac:picMkLst>
            <pc:docMk/>
            <pc:sldMk cId="1052454104" sldId="370"/>
            <ac:picMk id="3" creationId="{4DF96302-CDB1-2703-5DF2-DC80507BB975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8T12:32:59.994" v="7468" actId="20577"/>
        <pc:sldMkLst>
          <pc:docMk/>
          <pc:sldMk cId="1584803941" sldId="371"/>
        </pc:sldMkLst>
        <pc:picChg chg="add mod modCrop">
          <ac:chgData name="Rob Young" userId="87ddfee0-a2c9-460a-a058-961019f2e8d3" providerId="ADAL" clId="{3CAB1E86-5552-3F4F-B557-2F52D33C775F}" dt="2024-04-17T15:08:06.193" v="5201" actId="732"/>
          <ac:picMkLst>
            <pc:docMk/>
            <pc:sldMk cId="1584803941" sldId="371"/>
            <ac:picMk id="3" creationId="{ADF34EB4-41F7-90AA-1CF6-502108307591}"/>
          </ac:picMkLst>
        </pc:picChg>
      </pc:sldChg>
      <pc:sldChg chg="addSp modSp add mod">
        <pc:chgData name="Rob Young" userId="87ddfee0-a2c9-460a-a058-961019f2e8d3" providerId="ADAL" clId="{3CAB1E86-5552-3F4F-B557-2F52D33C775F}" dt="2024-04-17T15:08:18.474" v="5206" actId="732"/>
        <pc:sldMkLst>
          <pc:docMk/>
          <pc:sldMk cId="3580070024" sldId="372"/>
        </pc:sldMkLst>
        <pc:picChg chg="add mod modCrop">
          <ac:chgData name="Rob Young" userId="87ddfee0-a2c9-460a-a058-961019f2e8d3" providerId="ADAL" clId="{3CAB1E86-5552-3F4F-B557-2F52D33C775F}" dt="2024-04-17T15:08:18.474" v="5206" actId="732"/>
          <ac:picMkLst>
            <pc:docMk/>
            <pc:sldMk cId="3580070024" sldId="372"/>
            <ac:picMk id="3" creationId="{29A93C53-02CA-9048-7B58-C75F294EF4EE}"/>
          </ac:picMkLst>
        </pc:picChg>
      </pc:sldChg>
      <pc:sldChg chg="addSp modSp add mod">
        <pc:chgData name="Rob Young" userId="87ddfee0-a2c9-460a-a058-961019f2e8d3" providerId="ADAL" clId="{3CAB1E86-5552-3F4F-B557-2F52D33C775F}" dt="2024-04-17T15:08:32.244" v="5211" actId="732"/>
        <pc:sldMkLst>
          <pc:docMk/>
          <pc:sldMk cId="2476712009" sldId="373"/>
        </pc:sldMkLst>
        <pc:picChg chg="add mod modCrop">
          <ac:chgData name="Rob Young" userId="87ddfee0-a2c9-460a-a058-961019f2e8d3" providerId="ADAL" clId="{3CAB1E86-5552-3F4F-B557-2F52D33C775F}" dt="2024-04-17T15:08:32.244" v="5211" actId="732"/>
          <ac:picMkLst>
            <pc:docMk/>
            <pc:sldMk cId="2476712009" sldId="373"/>
            <ac:picMk id="3" creationId="{BE6AA024-A002-A279-4A8D-4235F98B001D}"/>
          </ac:picMkLst>
        </pc:picChg>
      </pc:sldChg>
      <pc:sldChg chg="addSp modSp add mod">
        <pc:chgData name="Rob Young" userId="87ddfee0-a2c9-460a-a058-961019f2e8d3" providerId="ADAL" clId="{3CAB1E86-5552-3F4F-B557-2F52D33C775F}" dt="2024-04-17T15:08:56.890" v="5216" actId="732"/>
        <pc:sldMkLst>
          <pc:docMk/>
          <pc:sldMk cId="2640217610" sldId="374"/>
        </pc:sldMkLst>
        <pc:picChg chg="add mod modCrop">
          <ac:chgData name="Rob Young" userId="87ddfee0-a2c9-460a-a058-961019f2e8d3" providerId="ADAL" clId="{3CAB1E86-5552-3F4F-B557-2F52D33C775F}" dt="2024-04-17T15:08:56.890" v="5216" actId="732"/>
          <ac:picMkLst>
            <pc:docMk/>
            <pc:sldMk cId="2640217610" sldId="374"/>
            <ac:picMk id="3" creationId="{206A78A1-6783-8134-F40E-DB4E357A7E0C}"/>
          </ac:picMkLst>
        </pc:picChg>
      </pc:sldChg>
      <pc:sldChg chg="addSp modSp add mod">
        <pc:chgData name="Rob Young" userId="87ddfee0-a2c9-460a-a058-961019f2e8d3" providerId="ADAL" clId="{3CAB1E86-5552-3F4F-B557-2F52D33C775F}" dt="2024-04-17T15:09:08.424" v="5221" actId="732"/>
        <pc:sldMkLst>
          <pc:docMk/>
          <pc:sldMk cId="4193209025" sldId="375"/>
        </pc:sldMkLst>
        <pc:picChg chg="add mod modCrop">
          <ac:chgData name="Rob Young" userId="87ddfee0-a2c9-460a-a058-961019f2e8d3" providerId="ADAL" clId="{3CAB1E86-5552-3F4F-B557-2F52D33C775F}" dt="2024-04-17T15:09:08.424" v="5221" actId="732"/>
          <ac:picMkLst>
            <pc:docMk/>
            <pc:sldMk cId="4193209025" sldId="375"/>
            <ac:picMk id="3" creationId="{1A8FF768-1256-CC5D-AA75-70E7BF1B3A54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8T12:33:37.851" v="7668" actId="20577"/>
        <pc:sldMkLst>
          <pc:docMk/>
          <pc:sldMk cId="3322606795" sldId="376"/>
        </pc:sldMkLst>
        <pc:picChg chg="add mod modCrop">
          <ac:chgData name="Rob Young" userId="87ddfee0-a2c9-460a-a058-961019f2e8d3" providerId="ADAL" clId="{3CAB1E86-5552-3F4F-B557-2F52D33C775F}" dt="2024-04-17T15:09:19.739" v="5226" actId="732"/>
          <ac:picMkLst>
            <pc:docMk/>
            <pc:sldMk cId="3322606795" sldId="376"/>
            <ac:picMk id="3" creationId="{3F99F768-FB9A-6950-0DEC-CA9F96F27902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33:40.851" v="7669" actId="2696"/>
        <pc:sldMkLst>
          <pc:docMk/>
          <pc:sldMk cId="628802829" sldId="377"/>
        </pc:sldMkLst>
        <pc:picChg chg="add mod modCrop">
          <ac:chgData name="Rob Young" userId="87ddfee0-a2c9-460a-a058-961019f2e8d3" providerId="ADAL" clId="{3CAB1E86-5552-3F4F-B557-2F52D33C775F}" dt="2024-04-17T15:09:30.266" v="5231" actId="732"/>
          <ac:picMkLst>
            <pc:docMk/>
            <pc:sldMk cId="628802829" sldId="377"/>
            <ac:picMk id="3" creationId="{280D6D67-19FA-A955-34BB-95F8628C1776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33:41.722" v="7670" actId="2696"/>
        <pc:sldMkLst>
          <pc:docMk/>
          <pc:sldMk cId="1045225758" sldId="378"/>
        </pc:sldMkLst>
        <pc:picChg chg="add mod modCrop">
          <ac:chgData name="Rob Young" userId="87ddfee0-a2c9-460a-a058-961019f2e8d3" providerId="ADAL" clId="{3CAB1E86-5552-3F4F-B557-2F52D33C775F}" dt="2024-04-17T15:09:41.324" v="5236" actId="732"/>
          <ac:picMkLst>
            <pc:docMk/>
            <pc:sldMk cId="1045225758" sldId="378"/>
            <ac:picMk id="3" creationId="{798197FE-D3FA-37C7-ADEA-7BF52B1C5591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33:42.629" v="7671" actId="2696"/>
        <pc:sldMkLst>
          <pc:docMk/>
          <pc:sldMk cId="3666298442" sldId="379"/>
        </pc:sldMkLst>
        <pc:picChg chg="add mod modCrop">
          <ac:chgData name="Rob Young" userId="87ddfee0-a2c9-460a-a058-961019f2e8d3" providerId="ADAL" clId="{3CAB1E86-5552-3F4F-B557-2F52D33C775F}" dt="2024-04-17T15:09:55.410" v="5241" actId="732"/>
          <ac:picMkLst>
            <pc:docMk/>
            <pc:sldMk cId="3666298442" sldId="379"/>
            <ac:picMk id="3" creationId="{9D574B0D-8909-7FFC-A59C-47BA3A8824B2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33:43.140" v="7672" actId="2696"/>
        <pc:sldMkLst>
          <pc:docMk/>
          <pc:sldMk cId="1116231687" sldId="380"/>
        </pc:sldMkLst>
        <pc:picChg chg="add mod modCrop">
          <ac:chgData name="Rob Young" userId="87ddfee0-a2c9-460a-a058-961019f2e8d3" providerId="ADAL" clId="{3CAB1E86-5552-3F4F-B557-2F52D33C775F}" dt="2024-04-17T15:10:05.374" v="5246" actId="732"/>
          <ac:picMkLst>
            <pc:docMk/>
            <pc:sldMk cId="1116231687" sldId="380"/>
            <ac:picMk id="3" creationId="{1F5366EF-8DE2-06DF-097E-3338AC753ABF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33:44.138" v="7673" actId="2696"/>
        <pc:sldMkLst>
          <pc:docMk/>
          <pc:sldMk cId="1356086466" sldId="381"/>
        </pc:sldMkLst>
        <pc:picChg chg="add mod modCrop">
          <ac:chgData name="Rob Young" userId="87ddfee0-a2c9-460a-a058-961019f2e8d3" providerId="ADAL" clId="{3CAB1E86-5552-3F4F-B557-2F52D33C775F}" dt="2024-04-17T15:10:16.792" v="5251" actId="732"/>
          <ac:picMkLst>
            <pc:docMk/>
            <pc:sldMk cId="1356086466" sldId="381"/>
            <ac:picMk id="3" creationId="{6750889B-468B-55B6-9908-81F4426A1775}"/>
          </ac:picMkLst>
        </pc:picChg>
      </pc:sldChg>
      <pc:sldChg chg="addSp modSp add del mod">
        <pc:chgData name="Rob Young" userId="87ddfee0-a2c9-460a-a058-961019f2e8d3" providerId="ADAL" clId="{3CAB1E86-5552-3F4F-B557-2F52D33C775F}" dt="2024-04-18T12:33:45.112" v="7674" actId="2696"/>
        <pc:sldMkLst>
          <pc:docMk/>
          <pc:sldMk cId="3269333749" sldId="382"/>
        </pc:sldMkLst>
        <pc:picChg chg="add mod modCrop">
          <ac:chgData name="Rob Young" userId="87ddfee0-a2c9-460a-a058-961019f2e8d3" providerId="ADAL" clId="{3CAB1E86-5552-3F4F-B557-2F52D33C775F}" dt="2024-04-17T15:10:28.026" v="5256" actId="732"/>
          <ac:picMkLst>
            <pc:docMk/>
            <pc:sldMk cId="3269333749" sldId="382"/>
            <ac:picMk id="3" creationId="{0B68840B-EB92-3271-5860-0E3C923D203D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8T12:36:05.423" v="8277" actId="20577"/>
        <pc:sldMkLst>
          <pc:docMk/>
          <pc:sldMk cId="1456353508" sldId="383"/>
        </pc:sldMkLst>
        <pc:spChg chg="mod">
          <ac:chgData name="Rob Young" userId="87ddfee0-a2c9-460a-a058-961019f2e8d3" providerId="ADAL" clId="{3CAB1E86-5552-3F4F-B557-2F52D33C775F}" dt="2024-04-18T12:34:50.499" v="7914" actId="20577"/>
          <ac:spMkLst>
            <pc:docMk/>
            <pc:sldMk cId="1456353508" sldId="383"/>
            <ac:spMk id="7" creationId="{5BDE1243-3E1C-E304-DDCF-DD2FA868C83C}"/>
          </ac:spMkLst>
        </pc:spChg>
        <pc:picChg chg="add mod modCrop">
          <ac:chgData name="Rob Young" userId="87ddfee0-a2c9-460a-a058-961019f2e8d3" providerId="ADAL" clId="{3CAB1E86-5552-3F4F-B557-2F52D33C775F}" dt="2024-04-18T12:35:54.293" v="8192" actId="12788"/>
          <ac:picMkLst>
            <pc:docMk/>
            <pc:sldMk cId="1456353508" sldId="383"/>
            <ac:picMk id="3" creationId="{EA029A2C-C47C-DD09-7AF8-A95667B0A25C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8T12:27:32.065" v="6675" actId="20577"/>
        <pc:sldMkLst>
          <pc:docMk/>
          <pc:sldMk cId="2366048355" sldId="384"/>
        </pc:sldMkLst>
        <pc:spChg chg="add mod">
          <ac:chgData name="Rob Young" userId="87ddfee0-a2c9-460a-a058-961019f2e8d3" providerId="ADAL" clId="{3CAB1E86-5552-3F4F-B557-2F52D33C775F}" dt="2024-04-17T15:18:43.272" v="5940" actId="14100"/>
          <ac:spMkLst>
            <pc:docMk/>
            <pc:sldMk cId="2366048355" sldId="384"/>
            <ac:spMk id="2" creationId="{73843A39-C0CB-539E-EEE2-B0D7DB03122D}"/>
          </ac:spMkLst>
        </pc:spChg>
      </pc:sldChg>
      <pc:sldChg chg="addSp modSp add del mod">
        <pc:chgData name="Rob Young" userId="87ddfee0-a2c9-460a-a058-961019f2e8d3" providerId="ADAL" clId="{3CAB1E86-5552-3F4F-B557-2F52D33C775F}" dt="2024-04-18T12:29:49.561" v="6676" actId="2696"/>
        <pc:sldMkLst>
          <pc:docMk/>
          <pc:sldMk cId="525254929" sldId="385"/>
        </pc:sldMkLst>
        <pc:spChg chg="add mod">
          <ac:chgData name="Rob Young" userId="87ddfee0-a2c9-460a-a058-961019f2e8d3" providerId="ADAL" clId="{3CAB1E86-5552-3F4F-B557-2F52D33C775F}" dt="2024-04-17T15:18:37.469" v="5938" actId="14100"/>
          <ac:spMkLst>
            <pc:docMk/>
            <pc:sldMk cId="525254929" sldId="385"/>
            <ac:spMk id="2" creationId="{B35D2A82-D144-5884-C430-79F792B28727}"/>
          </ac:spMkLst>
        </pc:spChg>
      </pc:sldChg>
      <pc:sldChg chg="addSp modSp add mod modNotesTx">
        <pc:chgData name="Rob Young" userId="87ddfee0-a2c9-460a-a058-961019f2e8d3" providerId="ADAL" clId="{3CAB1E86-5552-3F4F-B557-2F52D33C775F}" dt="2024-04-18T12:31:03.994" v="7083" actId="20577"/>
        <pc:sldMkLst>
          <pc:docMk/>
          <pc:sldMk cId="1981839372" sldId="386"/>
        </pc:sldMkLst>
        <pc:spChg chg="add mod">
          <ac:chgData name="Rob Young" userId="87ddfee0-a2c9-460a-a058-961019f2e8d3" providerId="ADAL" clId="{3CAB1E86-5552-3F4F-B557-2F52D33C775F}" dt="2024-04-17T15:18:29.269" v="5935" actId="14100"/>
          <ac:spMkLst>
            <pc:docMk/>
            <pc:sldMk cId="1981839372" sldId="386"/>
            <ac:spMk id="2" creationId="{B1017DFC-62A1-3E2B-2E28-74B000F1AD7F}"/>
          </ac:spMkLst>
        </pc:spChg>
      </pc:sldChg>
      <pc:sldChg chg="addSp modSp add del mod">
        <pc:chgData name="Rob Young" userId="87ddfee0-a2c9-460a-a058-961019f2e8d3" providerId="ADAL" clId="{3CAB1E86-5552-3F4F-B557-2F52D33C775F}" dt="2024-04-18T12:31:05.636" v="7084" actId="2696"/>
        <pc:sldMkLst>
          <pc:docMk/>
          <pc:sldMk cId="1535837517" sldId="387"/>
        </pc:sldMkLst>
        <pc:spChg chg="add mod">
          <ac:chgData name="Rob Young" userId="87ddfee0-a2c9-460a-a058-961019f2e8d3" providerId="ADAL" clId="{3CAB1E86-5552-3F4F-B557-2F52D33C775F}" dt="2024-04-17T15:18:23.324" v="5933" actId="14100"/>
          <ac:spMkLst>
            <pc:docMk/>
            <pc:sldMk cId="1535837517" sldId="387"/>
            <ac:spMk id="2" creationId="{6773F3E4-779B-3222-94DD-AD4E9B59F0A3}"/>
          </ac:spMkLst>
        </pc:spChg>
      </pc:sldChg>
      <pc:sldChg chg="addSp modSp add mod">
        <pc:chgData name="Rob Young" userId="87ddfee0-a2c9-460a-a058-961019f2e8d3" providerId="ADAL" clId="{3CAB1E86-5552-3F4F-B557-2F52D33C775F}" dt="2024-04-17T15:18:14.873" v="5930" actId="1076"/>
        <pc:sldMkLst>
          <pc:docMk/>
          <pc:sldMk cId="1786453621" sldId="388"/>
        </pc:sldMkLst>
        <pc:spChg chg="add mod">
          <ac:chgData name="Rob Young" userId="87ddfee0-a2c9-460a-a058-961019f2e8d3" providerId="ADAL" clId="{3CAB1E86-5552-3F4F-B557-2F52D33C775F}" dt="2024-04-17T15:18:09.673" v="5926" actId="14100"/>
          <ac:spMkLst>
            <pc:docMk/>
            <pc:sldMk cId="1786453621" sldId="388"/>
            <ac:spMk id="2" creationId="{8EC7EF35-D427-A7B1-D71E-7672E565E16E}"/>
          </ac:spMkLst>
        </pc:spChg>
        <pc:spChg chg="add mod">
          <ac:chgData name="Rob Young" userId="87ddfee0-a2c9-460a-a058-961019f2e8d3" providerId="ADAL" clId="{3CAB1E86-5552-3F4F-B557-2F52D33C775F}" dt="2024-04-17T15:18:14.873" v="5930" actId="1076"/>
          <ac:spMkLst>
            <pc:docMk/>
            <pc:sldMk cId="1786453621" sldId="388"/>
            <ac:spMk id="3" creationId="{BE8A159D-67DB-CE21-672F-8CD4CB48A67B}"/>
          </ac:spMkLst>
        </pc:spChg>
        <pc:spChg chg="mod">
          <ac:chgData name="Rob Young" userId="87ddfee0-a2c9-460a-a058-961019f2e8d3" providerId="ADAL" clId="{3CAB1E86-5552-3F4F-B557-2F52D33C775F}" dt="2024-04-17T15:17:50.370" v="5922" actId="20577"/>
          <ac:spMkLst>
            <pc:docMk/>
            <pc:sldMk cId="1786453621" sldId="388"/>
            <ac:spMk id="4" creationId="{36146346-C887-BEA2-D14C-CF8F0BA28942}"/>
          </ac:spMkLst>
        </pc:spChg>
      </pc:sldChg>
      <pc:sldChg chg="add del">
        <pc:chgData name="Rob Young" userId="87ddfee0-a2c9-460a-a058-961019f2e8d3" providerId="ADAL" clId="{3CAB1E86-5552-3F4F-B557-2F52D33C775F}" dt="2024-04-18T12:36:10.436" v="8278" actId="2696"/>
        <pc:sldMkLst>
          <pc:docMk/>
          <pc:sldMk cId="1094652266" sldId="389"/>
        </pc:sldMkLst>
      </pc:sldChg>
      <pc:sldChg chg="delSp add mod modNotesTx">
        <pc:chgData name="Rob Young" userId="87ddfee0-a2c9-460a-a058-961019f2e8d3" providerId="ADAL" clId="{3CAB1E86-5552-3F4F-B557-2F52D33C775F}" dt="2024-04-18T12:36:28.059" v="8390" actId="20577"/>
        <pc:sldMkLst>
          <pc:docMk/>
          <pc:sldMk cId="2451199689" sldId="390"/>
        </pc:sldMkLst>
        <pc:spChg chg="del">
          <ac:chgData name="Rob Young" userId="87ddfee0-a2c9-460a-a058-961019f2e8d3" providerId="ADAL" clId="{3CAB1E86-5552-3F4F-B557-2F52D33C775F}" dt="2024-04-17T15:19:09.895" v="5951" actId="478"/>
          <ac:spMkLst>
            <pc:docMk/>
            <pc:sldMk cId="2451199689" sldId="390"/>
            <ac:spMk id="3" creationId="{BE8A159D-67DB-CE21-672F-8CD4CB48A67B}"/>
          </ac:spMkLst>
        </pc:spChg>
      </pc:sldChg>
      <pc:sldChg chg="delSp modSp add del mod">
        <pc:chgData name="Rob Young" userId="87ddfee0-a2c9-460a-a058-961019f2e8d3" providerId="ADAL" clId="{3CAB1E86-5552-3F4F-B557-2F52D33C775F}" dt="2024-04-18T12:36:30.783" v="8391" actId="2696"/>
        <pc:sldMkLst>
          <pc:docMk/>
          <pc:sldMk cId="1842545969" sldId="391"/>
        </pc:sldMkLst>
        <pc:spChg chg="mod">
          <ac:chgData name="Rob Young" userId="87ddfee0-a2c9-460a-a058-961019f2e8d3" providerId="ADAL" clId="{3CAB1E86-5552-3F4F-B557-2F52D33C775F}" dt="2024-04-17T15:19:22.274" v="5953" actId="14100"/>
          <ac:spMkLst>
            <pc:docMk/>
            <pc:sldMk cId="1842545969" sldId="391"/>
            <ac:spMk id="2" creationId="{8EC7EF35-D427-A7B1-D71E-7672E565E16E}"/>
          </ac:spMkLst>
        </pc:spChg>
        <pc:spChg chg="del">
          <ac:chgData name="Rob Young" userId="87ddfee0-a2c9-460a-a058-961019f2e8d3" providerId="ADAL" clId="{3CAB1E86-5552-3F4F-B557-2F52D33C775F}" dt="2024-04-17T15:19:19.055" v="5952" actId="478"/>
          <ac:spMkLst>
            <pc:docMk/>
            <pc:sldMk cId="1842545969" sldId="391"/>
            <ac:spMk id="3" creationId="{BE8A159D-67DB-CE21-672F-8CD4CB48A67B}"/>
          </ac:spMkLst>
        </pc:spChg>
      </pc:sldChg>
      <pc:sldChg chg="delSp modSp add mod modNotesTx">
        <pc:chgData name="Rob Young" userId="87ddfee0-a2c9-460a-a058-961019f2e8d3" providerId="ADAL" clId="{3CAB1E86-5552-3F4F-B557-2F52D33C775F}" dt="2024-04-18T12:36:45.813" v="8464" actId="20577"/>
        <pc:sldMkLst>
          <pc:docMk/>
          <pc:sldMk cId="371479638" sldId="392"/>
        </pc:sldMkLst>
        <pc:spChg chg="mod">
          <ac:chgData name="Rob Young" userId="87ddfee0-a2c9-460a-a058-961019f2e8d3" providerId="ADAL" clId="{3CAB1E86-5552-3F4F-B557-2F52D33C775F}" dt="2024-04-17T15:19:29.585" v="5955" actId="14100"/>
          <ac:spMkLst>
            <pc:docMk/>
            <pc:sldMk cId="371479638" sldId="392"/>
            <ac:spMk id="2" creationId="{8EC7EF35-D427-A7B1-D71E-7672E565E16E}"/>
          </ac:spMkLst>
        </pc:spChg>
        <pc:spChg chg="del">
          <ac:chgData name="Rob Young" userId="87ddfee0-a2c9-460a-a058-961019f2e8d3" providerId="ADAL" clId="{3CAB1E86-5552-3F4F-B557-2F52D33C775F}" dt="2024-04-17T15:19:25.890" v="5954" actId="478"/>
          <ac:spMkLst>
            <pc:docMk/>
            <pc:sldMk cId="371479638" sldId="392"/>
            <ac:spMk id="3" creationId="{BE8A159D-67DB-CE21-672F-8CD4CB48A67B}"/>
          </ac:spMkLst>
        </pc:spChg>
      </pc:sldChg>
      <pc:sldChg chg="delSp modSp add del mod">
        <pc:chgData name="Rob Young" userId="87ddfee0-a2c9-460a-a058-961019f2e8d3" providerId="ADAL" clId="{3CAB1E86-5552-3F4F-B557-2F52D33C775F}" dt="2024-04-18T12:36:48.435" v="8465" actId="2696"/>
        <pc:sldMkLst>
          <pc:docMk/>
          <pc:sldMk cId="3133825515" sldId="393"/>
        </pc:sldMkLst>
        <pc:spChg chg="mod">
          <ac:chgData name="Rob Young" userId="87ddfee0-a2c9-460a-a058-961019f2e8d3" providerId="ADAL" clId="{3CAB1E86-5552-3F4F-B557-2F52D33C775F}" dt="2024-04-17T15:19:38.123" v="5957" actId="14100"/>
          <ac:spMkLst>
            <pc:docMk/>
            <pc:sldMk cId="3133825515" sldId="393"/>
            <ac:spMk id="2" creationId="{8EC7EF35-D427-A7B1-D71E-7672E565E16E}"/>
          </ac:spMkLst>
        </pc:spChg>
        <pc:spChg chg="del">
          <ac:chgData name="Rob Young" userId="87ddfee0-a2c9-460a-a058-961019f2e8d3" providerId="ADAL" clId="{3CAB1E86-5552-3F4F-B557-2F52D33C775F}" dt="2024-04-17T15:19:33.183" v="5956" actId="478"/>
          <ac:spMkLst>
            <pc:docMk/>
            <pc:sldMk cId="3133825515" sldId="393"/>
            <ac:spMk id="3" creationId="{BE8A159D-67DB-CE21-672F-8CD4CB48A67B}"/>
          </ac:spMkLst>
        </pc:spChg>
      </pc:sldChg>
      <pc:sldChg chg="addSp delSp modSp add mod modNotesTx">
        <pc:chgData name="Rob Young" userId="87ddfee0-a2c9-460a-a058-961019f2e8d3" providerId="ADAL" clId="{3CAB1E86-5552-3F4F-B557-2F52D33C775F}" dt="2024-04-18T12:37:50.050" v="8652" actId="20577"/>
        <pc:sldMkLst>
          <pc:docMk/>
          <pc:sldMk cId="3848042712" sldId="394"/>
        </pc:sldMkLst>
        <pc:spChg chg="del">
          <ac:chgData name="Rob Young" userId="87ddfee0-a2c9-460a-a058-961019f2e8d3" providerId="ADAL" clId="{3CAB1E86-5552-3F4F-B557-2F52D33C775F}" dt="2024-04-17T15:19:08.457" v="5950" actId="478"/>
          <ac:spMkLst>
            <pc:docMk/>
            <pc:sldMk cId="3848042712" sldId="394"/>
            <ac:spMk id="2" creationId="{8EC7EF35-D427-A7B1-D71E-7672E565E16E}"/>
          </ac:spMkLst>
        </pc:spChg>
        <pc:spChg chg="del">
          <ac:chgData name="Rob Young" userId="87ddfee0-a2c9-460a-a058-961019f2e8d3" providerId="ADAL" clId="{3CAB1E86-5552-3F4F-B557-2F52D33C775F}" dt="2024-04-17T15:19:07.900" v="5949" actId="478"/>
          <ac:spMkLst>
            <pc:docMk/>
            <pc:sldMk cId="3848042712" sldId="394"/>
            <ac:spMk id="3" creationId="{BE8A159D-67DB-CE21-672F-8CD4CB48A67B}"/>
          </ac:spMkLst>
        </pc:spChg>
        <pc:spChg chg="add mod">
          <ac:chgData name="Rob Young" userId="87ddfee0-a2c9-460a-a058-961019f2e8d3" providerId="ADAL" clId="{3CAB1E86-5552-3F4F-B557-2F52D33C775F}" dt="2024-04-17T15:19:53.752" v="5960" actId="14100"/>
          <ac:spMkLst>
            <pc:docMk/>
            <pc:sldMk cId="3848042712" sldId="394"/>
            <ac:spMk id="5" creationId="{8A173FD8-F789-79B2-ECCA-F9F5F91765BD}"/>
          </ac:spMkLst>
        </pc:spChg>
      </pc:sldChg>
      <pc:sldChg chg="add">
        <pc:chgData name="Rob Young" userId="87ddfee0-a2c9-460a-a058-961019f2e8d3" providerId="ADAL" clId="{3CAB1E86-5552-3F4F-B557-2F52D33C775F}" dt="2024-04-17T15:19:47.366" v="5958"/>
        <pc:sldMkLst>
          <pc:docMk/>
          <pc:sldMk cId="1888256621" sldId="395"/>
        </pc:sldMkLst>
      </pc:sldChg>
      <pc:sldChg chg="addSp delSp modSp add mod modNotesTx">
        <pc:chgData name="Rob Young" userId="87ddfee0-a2c9-460a-a058-961019f2e8d3" providerId="ADAL" clId="{3CAB1E86-5552-3F4F-B557-2F52D33C775F}" dt="2024-04-18T13:02:11.877" v="9684" actId="20577"/>
        <pc:sldMkLst>
          <pc:docMk/>
          <pc:sldMk cId="117653" sldId="396"/>
        </pc:sldMkLst>
        <pc:spChg chg="mod">
          <ac:chgData name="Rob Young" userId="87ddfee0-a2c9-460a-a058-961019f2e8d3" providerId="ADAL" clId="{3CAB1E86-5552-3F4F-B557-2F52D33C775F}" dt="2024-04-18T12:42:18.386" v="8886" actId="20577"/>
          <ac:spMkLst>
            <pc:docMk/>
            <pc:sldMk cId="117653" sldId="396"/>
            <ac:spMk id="4" creationId="{36146346-C887-BEA2-D14C-CF8F0BA28942}"/>
          </ac:spMkLst>
        </pc:spChg>
        <pc:picChg chg="add del mod modCrop">
          <ac:chgData name="Rob Young" userId="87ddfee0-a2c9-460a-a058-961019f2e8d3" providerId="ADAL" clId="{3CAB1E86-5552-3F4F-B557-2F52D33C775F}" dt="2024-04-18T12:42:16.286" v="8885" actId="478"/>
          <ac:picMkLst>
            <pc:docMk/>
            <pc:sldMk cId="117653" sldId="396"/>
            <ac:picMk id="3" creationId="{B64CD2AE-FE8A-C3C9-BF99-3EFC88977497}"/>
          </ac:picMkLst>
        </pc:picChg>
      </pc:sldChg>
      <pc:sldChg chg="new del">
        <pc:chgData name="Rob Young" userId="87ddfee0-a2c9-460a-a058-961019f2e8d3" providerId="ADAL" clId="{3CAB1E86-5552-3F4F-B557-2F52D33C775F}" dt="2024-04-18T12:32:01.001" v="7191" actId="2696"/>
        <pc:sldMkLst>
          <pc:docMk/>
          <pc:sldMk cId="2145274032" sldId="396"/>
        </pc:sldMkLst>
      </pc:sldChg>
      <pc:sldChg chg="add modNotesTx">
        <pc:chgData name="Rob Young" userId="87ddfee0-a2c9-460a-a058-961019f2e8d3" providerId="ADAL" clId="{3CAB1E86-5552-3F4F-B557-2F52D33C775F}" dt="2024-04-18T13:03:59.453" v="9997" actId="20577"/>
        <pc:sldMkLst>
          <pc:docMk/>
          <pc:sldMk cId="158892044" sldId="397"/>
        </pc:sldMkLst>
      </pc:sldChg>
      <pc:sldChg chg="modSp add mod ord">
        <pc:chgData name="Rob Young" userId="87ddfee0-a2c9-460a-a058-961019f2e8d3" providerId="ADAL" clId="{3CAB1E86-5552-3F4F-B557-2F52D33C775F}" dt="2024-04-18T13:04:28.236" v="10005" actId="20577"/>
        <pc:sldMkLst>
          <pc:docMk/>
          <pc:sldMk cId="1388783663" sldId="398"/>
        </pc:sldMkLst>
        <pc:spChg chg="mod">
          <ac:chgData name="Rob Young" userId="87ddfee0-a2c9-460a-a058-961019f2e8d3" providerId="ADAL" clId="{3CAB1E86-5552-3F4F-B557-2F52D33C775F}" dt="2024-04-18T13:04:28.236" v="10005" actId="20577"/>
          <ac:spMkLst>
            <pc:docMk/>
            <pc:sldMk cId="1388783663" sldId="398"/>
            <ac:spMk id="4" creationId="{36146346-C887-BEA2-D14C-CF8F0BA28942}"/>
          </ac:spMkLst>
        </pc:spChg>
      </pc:sldChg>
      <pc:sldChg chg="modSp add mod">
        <pc:chgData name="Rob Young" userId="87ddfee0-a2c9-460a-a058-961019f2e8d3" providerId="ADAL" clId="{3CAB1E86-5552-3F4F-B557-2F52D33C775F}" dt="2024-04-18T12:44:23.526" v="8961" actId="113"/>
        <pc:sldMkLst>
          <pc:docMk/>
          <pc:sldMk cId="2312429729" sldId="399"/>
        </pc:sldMkLst>
        <pc:spChg chg="mod">
          <ac:chgData name="Rob Young" userId="87ddfee0-a2c9-460a-a058-961019f2e8d3" providerId="ADAL" clId="{3CAB1E86-5552-3F4F-B557-2F52D33C775F}" dt="2024-04-18T12:44:23.526" v="8961" actId="113"/>
          <ac:spMkLst>
            <pc:docMk/>
            <pc:sldMk cId="2312429729" sldId="399"/>
            <ac:spMk id="3" creationId="{D28D07FC-A3F5-1442-AA9D-A8DDC42A841C}"/>
          </ac:spMkLst>
        </pc:spChg>
      </pc:sldChg>
      <pc:sldChg chg="addSp modSp add del mod">
        <pc:chgData name="Rob Young" userId="87ddfee0-a2c9-460a-a058-961019f2e8d3" providerId="ADAL" clId="{3CAB1E86-5552-3F4F-B557-2F52D33C775F}" dt="2024-04-18T13:06:13.854" v="10007" actId="2696"/>
        <pc:sldMkLst>
          <pc:docMk/>
          <pc:sldMk cId="616629402" sldId="400"/>
        </pc:sldMkLst>
        <pc:spChg chg="mod">
          <ac:chgData name="Rob Young" userId="87ddfee0-a2c9-460a-a058-961019f2e8d3" providerId="ADAL" clId="{3CAB1E86-5552-3F4F-B557-2F52D33C775F}" dt="2024-04-18T12:49:53.610" v="9211" actId="14100"/>
          <ac:spMkLst>
            <pc:docMk/>
            <pc:sldMk cId="616629402" sldId="400"/>
            <ac:spMk id="3" creationId="{D28D07FC-A3F5-1442-AA9D-A8DDC42A841C}"/>
          </ac:spMkLst>
        </pc:spChg>
        <pc:spChg chg="mod">
          <ac:chgData name="Rob Young" userId="87ddfee0-a2c9-460a-a058-961019f2e8d3" providerId="ADAL" clId="{3CAB1E86-5552-3F4F-B557-2F52D33C775F}" dt="2024-04-18T12:48:58.951" v="8998" actId="20577"/>
          <ac:spMkLst>
            <pc:docMk/>
            <pc:sldMk cId="616629402" sldId="400"/>
            <ac:spMk id="8" creationId="{7B519B79-7FC7-4B46-BD3C-375BBD99CFCF}"/>
          </ac:spMkLst>
        </pc:spChg>
        <pc:picChg chg="add mod modCrop">
          <ac:chgData name="Rob Young" userId="87ddfee0-a2c9-460a-a058-961019f2e8d3" providerId="ADAL" clId="{3CAB1E86-5552-3F4F-B557-2F52D33C775F}" dt="2024-04-18T12:52:11.523" v="9223" actId="732"/>
          <ac:picMkLst>
            <pc:docMk/>
            <pc:sldMk cId="616629402" sldId="400"/>
            <ac:picMk id="2" creationId="{10C7D87D-54D5-CEBF-D4FB-7D4816FCE789}"/>
          </ac:picMkLst>
        </pc:picChg>
      </pc:sldChg>
      <pc:sldChg chg="delSp modSp add mod modNotesTx">
        <pc:chgData name="Rob Young" userId="87ddfee0-a2c9-460a-a058-961019f2e8d3" providerId="ADAL" clId="{3CAB1E86-5552-3F4F-B557-2F52D33C775F}" dt="2024-04-18T13:07:31.771" v="10206" actId="20577"/>
        <pc:sldMkLst>
          <pc:docMk/>
          <pc:sldMk cId="2668008061" sldId="401"/>
        </pc:sldMkLst>
        <pc:spChg chg="mod">
          <ac:chgData name="Rob Young" userId="87ddfee0-a2c9-460a-a058-961019f2e8d3" providerId="ADAL" clId="{3CAB1E86-5552-3F4F-B557-2F52D33C775F}" dt="2024-04-18T13:06:44.392" v="10091" actId="948"/>
          <ac:spMkLst>
            <pc:docMk/>
            <pc:sldMk cId="2668008061" sldId="401"/>
            <ac:spMk id="3" creationId="{D28D07FC-A3F5-1442-AA9D-A8DDC42A841C}"/>
          </ac:spMkLst>
        </pc:spChg>
        <pc:picChg chg="del">
          <ac:chgData name="Rob Young" userId="87ddfee0-a2c9-460a-a058-961019f2e8d3" providerId="ADAL" clId="{3CAB1E86-5552-3F4F-B557-2F52D33C775F}" dt="2024-04-18T13:06:12.302" v="10006" actId="478"/>
          <ac:picMkLst>
            <pc:docMk/>
            <pc:sldMk cId="2668008061" sldId="401"/>
            <ac:picMk id="2" creationId="{10C7D87D-54D5-CEBF-D4FB-7D4816FCE789}"/>
          </ac:picMkLst>
        </pc:picChg>
      </pc:sldChg>
      <pc:sldChg chg="addSp delSp modSp add mod modNotesTx">
        <pc:chgData name="Rob Young" userId="87ddfee0-a2c9-460a-a058-961019f2e8d3" providerId="ADAL" clId="{3CAB1E86-5552-3F4F-B557-2F52D33C775F}" dt="2024-04-18T13:10:13.316" v="10984" actId="20577"/>
        <pc:sldMkLst>
          <pc:docMk/>
          <pc:sldMk cId="487775706" sldId="402"/>
        </pc:sldMkLst>
        <pc:spChg chg="del">
          <ac:chgData name="Rob Young" userId="87ddfee0-a2c9-460a-a058-961019f2e8d3" providerId="ADAL" clId="{3CAB1E86-5552-3F4F-B557-2F52D33C775F}" dt="2024-04-18T12:54:31.433" v="9445" actId="478"/>
          <ac:spMkLst>
            <pc:docMk/>
            <pc:sldMk cId="487775706" sldId="402"/>
            <ac:spMk id="3" creationId="{D28D07FC-A3F5-1442-AA9D-A8DDC42A841C}"/>
          </ac:spMkLst>
        </pc:spChg>
        <pc:spChg chg="add del mod">
          <ac:chgData name="Rob Young" userId="87ddfee0-a2c9-460a-a058-961019f2e8d3" providerId="ADAL" clId="{3CAB1E86-5552-3F4F-B557-2F52D33C775F}" dt="2024-04-18T12:54:33.568" v="9446" actId="478"/>
          <ac:spMkLst>
            <pc:docMk/>
            <pc:sldMk cId="487775706" sldId="402"/>
            <ac:spMk id="5" creationId="{FC8E4664-9E3C-FB57-0BD5-F4270EFE6B52}"/>
          </ac:spMkLst>
        </pc:spChg>
        <pc:picChg chg="del">
          <ac:chgData name="Rob Young" userId="87ddfee0-a2c9-460a-a058-961019f2e8d3" providerId="ADAL" clId="{3CAB1E86-5552-3F4F-B557-2F52D33C775F}" dt="2024-04-18T12:54:31.433" v="9445" actId="478"/>
          <ac:picMkLst>
            <pc:docMk/>
            <pc:sldMk cId="487775706" sldId="402"/>
            <ac:picMk id="2" creationId="{10C7D87D-54D5-CEBF-D4FB-7D4816FCE789}"/>
          </ac:picMkLst>
        </pc:picChg>
        <pc:picChg chg="add mod modCrop">
          <ac:chgData name="Rob Young" userId="87ddfee0-a2c9-460a-a058-961019f2e8d3" providerId="ADAL" clId="{3CAB1E86-5552-3F4F-B557-2F52D33C775F}" dt="2024-04-18T12:54:52.373" v="9452" actId="12788"/>
          <ac:picMkLst>
            <pc:docMk/>
            <pc:sldMk cId="487775706" sldId="402"/>
            <ac:picMk id="7" creationId="{EDB013C3-DCD0-8C1E-1997-34DFAFCE7226}"/>
          </ac:picMkLst>
        </pc:picChg>
      </pc:sldChg>
      <pc:sldChg chg="addSp delSp modSp add mod modNotesTx">
        <pc:chgData name="Rob Young" userId="87ddfee0-a2c9-460a-a058-961019f2e8d3" providerId="ADAL" clId="{3CAB1E86-5552-3F4F-B557-2F52D33C775F}" dt="2024-04-18T13:10:42.063" v="11091" actId="20577"/>
        <pc:sldMkLst>
          <pc:docMk/>
          <pc:sldMk cId="1392162768" sldId="403"/>
        </pc:sldMkLst>
        <pc:spChg chg="del">
          <ac:chgData name="Rob Young" userId="87ddfee0-a2c9-460a-a058-961019f2e8d3" providerId="ADAL" clId="{3CAB1E86-5552-3F4F-B557-2F52D33C775F}" dt="2024-04-18T12:54:24.729" v="9443" actId="478"/>
          <ac:spMkLst>
            <pc:docMk/>
            <pc:sldMk cId="1392162768" sldId="403"/>
            <ac:spMk id="3" creationId="{D28D07FC-A3F5-1442-AA9D-A8DDC42A841C}"/>
          </ac:spMkLst>
        </pc:spChg>
        <pc:spChg chg="add del mod">
          <ac:chgData name="Rob Young" userId="87ddfee0-a2c9-460a-a058-961019f2e8d3" providerId="ADAL" clId="{3CAB1E86-5552-3F4F-B557-2F52D33C775F}" dt="2024-04-18T12:54:26.786" v="9444" actId="478"/>
          <ac:spMkLst>
            <pc:docMk/>
            <pc:sldMk cId="1392162768" sldId="403"/>
            <ac:spMk id="5" creationId="{F6770E44-0E7C-B584-EBE1-26E4446DC0D3}"/>
          </ac:spMkLst>
        </pc:spChg>
        <pc:picChg chg="del">
          <ac:chgData name="Rob Young" userId="87ddfee0-a2c9-460a-a058-961019f2e8d3" providerId="ADAL" clId="{3CAB1E86-5552-3F4F-B557-2F52D33C775F}" dt="2024-04-18T12:54:24.729" v="9443" actId="478"/>
          <ac:picMkLst>
            <pc:docMk/>
            <pc:sldMk cId="1392162768" sldId="403"/>
            <ac:picMk id="2" creationId="{10C7D87D-54D5-CEBF-D4FB-7D4816FCE789}"/>
          </ac:picMkLst>
        </pc:picChg>
        <pc:picChg chg="add mod modCrop">
          <ac:chgData name="Rob Young" userId="87ddfee0-a2c9-460a-a058-961019f2e8d3" providerId="ADAL" clId="{3CAB1E86-5552-3F4F-B557-2F52D33C775F}" dt="2024-04-18T12:55:21.527" v="9457" actId="12788"/>
          <ac:picMkLst>
            <pc:docMk/>
            <pc:sldMk cId="1392162768" sldId="403"/>
            <ac:picMk id="7" creationId="{1B30909F-AAA7-D0A5-30CF-EE99652AB517}"/>
          </ac:picMkLst>
        </pc:picChg>
        <pc:picChg chg="add mod">
          <ac:chgData name="Rob Young" userId="87ddfee0-a2c9-460a-a058-961019f2e8d3" providerId="ADAL" clId="{3CAB1E86-5552-3F4F-B557-2F52D33C775F}" dt="2024-04-18T13:01:04.344" v="9458"/>
          <ac:picMkLst>
            <pc:docMk/>
            <pc:sldMk cId="1392162768" sldId="403"/>
            <ac:picMk id="10" creationId="{A2EC2784-2AC3-75AC-EACD-6D1D095F1C6D}"/>
          </ac:picMkLst>
        </pc:picChg>
      </pc:sldChg>
      <pc:sldChg chg="add del">
        <pc:chgData name="Rob Young" userId="87ddfee0-a2c9-460a-a058-961019f2e8d3" providerId="ADAL" clId="{3CAB1E86-5552-3F4F-B557-2F52D33C775F}" dt="2024-04-18T13:01:07.511" v="9460"/>
        <pc:sldMkLst>
          <pc:docMk/>
          <pc:sldMk cId="2310653208" sldId="404"/>
        </pc:sldMkLst>
      </pc:sldChg>
      <pc:sldChg chg="delSp modSp add mod modNotesTx">
        <pc:chgData name="Rob Young" userId="87ddfee0-a2c9-460a-a058-961019f2e8d3" providerId="ADAL" clId="{3CAB1E86-5552-3F4F-B557-2F52D33C775F}" dt="2024-04-18T13:11:02.250" v="11137" actId="20577"/>
        <pc:sldMkLst>
          <pc:docMk/>
          <pc:sldMk cId="2873462838" sldId="404"/>
        </pc:sldMkLst>
        <pc:spChg chg="mod">
          <ac:chgData name="Rob Young" userId="87ddfee0-a2c9-460a-a058-961019f2e8d3" providerId="ADAL" clId="{3CAB1E86-5552-3F4F-B557-2F52D33C775F}" dt="2024-04-18T13:11:02.250" v="11137" actId="20577"/>
          <ac:spMkLst>
            <pc:docMk/>
            <pc:sldMk cId="2873462838" sldId="404"/>
            <ac:spMk id="3" creationId="{D28D07FC-A3F5-1442-AA9D-A8DDC42A841C}"/>
          </ac:spMkLst>
        </pc:spChg>
        <pc:picChg chg="del">
          <ac:chgData name="Rob Young" userId="87ddfee0-a2c9-460a-a058-961019f2e8d3" providerId="ADAL" clId="{3CAB1E86-5552-3F4F-B557-2F52D33C775F}" dt="2024-04-18T13:01:10.732" v="9462" actId="478"/>
          <ac:picMkLst>
            <pc:docMk/>
            <pc:sldMk cId="2873462838" sldId="404"/>
            <ac:picMk id="2" creationId="{10C7D87D-54D5-CEBF-D4FB-7D4816FCE789}"/>
          </ac:picMkLst>
        </pc:picChg>
      </pc:sldChg>
      <pc:sldChg chg="add ord">
        <pc:chgData name="Rob Young" userId="87ddfee0-a2c9-460a-a058-961019f2e8d3" providerId="ADAL" clId="{3CAB1E86-5552-3F4F-B557-2F52D33C775F}" dt="2024-04-18T13:15:21.985" v="11432" actId="20578"/>
        <pc:sldMkLst>
          <pc:docMk/>
          <pc:sldMk cId="620926614" sldId="405"/>
        </pc:sldMkLst>
      </pc:sldChg>
      <pc:sldChg chg="modSp add mod ord">
        <pc:chgData name="Rob Young" userId="87ddfee0-a2c9-460a-a058-961019f2e8d3" providerId="ADAL" clId="{3CAB1E86-5552-3F4F-B557-2F52D33C775F}" dt="2024-04-18T13:15:17.221" v="11431" actId="20578"/>
        <pc:sldMkLst>
          <pc:docMk/>
          <pc:sldMk cId="370129983" sldId="406"/>
        </pc:sldMkLst>
        <pc:spChg chg="mod">
          <ac:chgData name="Rob Young" userId="87ddfee0-a2c9-460a-a058-961019f2e8d3" providerId="ADAL" clId="{3CAB1E86-5552-3F4F-B557-2F52D33C775F}" dt="2024-04-18T13:15:05.878" v="11430" actId="20577"/>
          <ac:spMkLst>
            <pc:docMk/>
            <pc:sldMk cId="370129983" sldId="406"/>
            <ac:spMk id="3" creationId="{D28D07FC-A3F5-1442-AA9D-A8DDC42A841C}"/>
          </ac:spMkLst>
        </pc:spChg>
      </pc:sldChg>
      <pc:sldChg chg="add">
        <pc:chgData name="Rob Young" userId="87ddfee0-a2c9-460a-a058-961019f2e8d3" providerId="ADAL" clId="{3CAB1E86-5552-3F4F-B557-2F52D33C775F}" dt="2024-04-18T13:15:01.395" v="11429"/>
        <pc:sldMkLst>
          <pc:docMk/>
          <pc:sldMk cId="870950130" sldId="407"/>
        </pc:sldMkLst>
      </pc:sldChg>
      <pc:sldChg chg="modSp add mod">
        <pc:chgData name="Rob Young" userId="87ddfee0-a2c9-460a-a058-961019f2e8d3" providerId="ADAL" clId="{3CAB1E86-5552-3F4F-B557-2F52D33C775F}" dt="2024-04-19T13:33:18.382" v="11797" actId="20577"/>
        <pc:sldMkLst>
          <pc:docMk/>
          <pc:sldMk cId="2771571064" sldId="408"/>
        </pc:sldMkLst>
        <pc:spChg chg="mod">
          <ac:chgData name="Rob Young" userId="87ddfee0-a2c9-460a-a058-961019f2e8d3" providerId="ADAL" clId="{3CAB1E86-5552-3F4F-B557-2F52D33C775F}" dt="2024-04-19T13:33:18.382" v="11797" actId="20577"/>
          <ac:spMkLst>
            <pc:docMk/>
            <pc:sldMk cId="2771571064" sldId="408"/>
            <ac:spMk id="3" creationId="{D28D07FC-A3F5-1442-AA9D-A8DDC42A841C}"/>
          </ac:spMkLst>
        </pc:spChg>
      </pc:sldChg>
      <pc:sldChg chg="add ord">
        <pc:chgData name="Rob Young" userId="87ddfee0-a2c9-460a-a058-961019f2e8d3" providerId="ADAL" clId="{3CAB1E86-5552-3F4F-B557-2F52D33C775F}" dt="2024-04-19T13:37:45.449" v="11861" actId="20578"/>
        <pc:sldMkLst>
          <pc:docMk/>
          <pc:sldMk cId="4092420050" sldId="409"/>
        </pc:sldMkLst>
      </pc:sldChg>
      <pc:sldChg chg="addSp delSp modSp add mod modNotesTx">
        <pc:chgData name="Rob Young" userId="87ddfee0-a2c9-460a-a058-961019f2e8d3" providerId="ADAL" clId="{3CAB1E86-5552-3F4F-B557-2F52D33C775F}" dt="2024-04-19T13:39:08.649" v="12239" actId="20577"/>
        <pc:sldMkLst>
          <pc:docMk/>
          <pc:sldMk cId="673466592" sldId="410"/>
        </pc:sldMkLst>
        <pc:spChg chg="del">
          <ac:chgData name="Rob Young" userId="87ddfee0-a2c9-460a-a058-961019f2e8d3" providerId="ADAL" clId="{3CAB1E86-5552-3F4F-B557-2F52D33C775F}" dt="2024-04-19T13:33:28.909" v="11799" actId="478"/>
          <ac:spMkLst>
            <pc:docMk/>
            <pc:sldMk cId="673466592" sldId="410"/>
            <ac:spMk id="3" creationId="{D28D07FC-A3F5-1442-AA9D-A8DDC42A841C}"/>
          </ac:spMkLst>
        </pc:spChg>
        <pc:spChg chg="add del mod">
          <ac:chgData name="Rob Young" userId="87ddfee0-a2c9-460a-a058-961019f2e8d3" providerId="ADAL" clId="{3CAB1E86-5552-3F4F-B557-2F52D33C775F}" dt="2024-04-19T13:33:31.597" v="11800" actId="478"/>
          <ac:spMkLst>
            <pc:docMk/>
            <pc:sldMk cId="673466592" sldId="410"/>
            <ac:spMk id="4" creationId="{860E2BF1-3546-0AB8-3AB8-0E280E51C05F}"/>
          </ac:spMkLst>
        </pc:spChg>
        <pc:picChg chg="add mod modCrop">
          <ac:chgData name="Rob Young" userId="87ddfee0-a2c9-460a-a058-961019f2e8d3" providerId="ADAL" clId="{3CAB1E86-5552-3F4F-B557-2F52D33C775F}" dt="2024-04-19T13:34:00.147" v="11807" actId="1076"/>
          <ac:picMkLst>
            <pc:docMk/>
            <pc:sldMk cId="673466592" sldId="410"/>
            <ac:picMk id="6" creationId="{71389582-F7A5-C1C4-452D-D10A4A4C1FFB}"/>
          </ac:picMkLst>
        </pc:picChg>
      </pc:sldChg>
      <pc:sldChg chg="addSp delSp modSp add mod chgLayout modNotesTx">
        <pc:chgData name="Rob Young" userId="87ddfee0-a2c9-460a-a058-961019f2e8d3" providerId="ADAL" clId="{3CAB1E86-5552-3F4F-B557-2F52D33C775F}" dt="2024-04-19T13:39:34.428" v="12370" actId="20577"/>
        <pc:sldMkLst>
          <pc:docMk/>
          <pc:sldMk cId="2047823435" sldId="411"/>
        </pc:sldMkLst>
        <pc:spChg chg="add mod ord">
          <ac:chgData name="Rob Young" userId="87ddfee0-a2c9-460a-a058-961019f2e8d3" providerId="ADAL" clId="{3CAB1E86-5552-3F4F-B557-2F52D33C775F}" dt="2024-04-19T13:34:28.099" v="11849" actId="20577"/>
          <ac:spMkLst>
            <pc:docMk/>
            <pc:sldMk cId="2047823435" sldId="411"/>
            <ac:spMk id="2" creationId="{8B1C5D02-D0A5-A454-3A90-36C58D4A58E2}"/>
          </ac:spMkLst>
        </pc:spChg>
        <pc:spChg chg="mod ord">
          <ac:chgData name="Rob Young" userId="87ddfee0-a2c9-460a-a058-961019f2e8d3" providerId="ADAL" clId="{3CAB1E86-5552-3F4F-B557-2F52D33C775F}" dt="2024-04-19T13:34:20.405" v="11823" actId="700"/>
          <ac:spMkLst>
            <pc:docMk/>
            <pc:sldMk cId="2047823435" sldId="411"/>
            <ac:spMk id="8" creationId="{7B519B79-7FC7-4B46-BD3C-375BBD99CFCF}"/>
          </ac:spMkLst>
        </pc:spChg>
        <pc:picChg chg="add">
          <ac:chgData name="Rob Young" userId="87ddfee0-a2c9-460a-a058-961019f2e8d3" providerId="ADAL" clId="{3CAB1E86-5552-3F4F-B557-2F52D33C775F}" dt="2024-04-19T13:34:33.391" v="11850"/>
          <ac:picMkLst>
            <pc:docMk/>
            <pc:sldMk cId="2047823435" sldId="411"/>
            <ac:picMk id="3" creationId="{65BF91B4-9B6E-52B2-7AD3-9585322A0060}"/>
          </ac:picMkLst>
        </pc:picChg>
        <pc:picChg chg="add del mod">
          <ac:chgData name="Rob Young" userId="87ddfee0-a2c9-460a-a058-961019f2e8d3" providerId="ADAL" clId="{3CAB1E86-5552-3F4F-B557-2F52D33C775F}" dt="2024-04-19T13:34:48.292" v="11856" actId="478"/>
          <ac:picMkLst>
            <pc:docMk/>
            <pc:sldMk cId="2047823435" sldId="411"/>
            <ac:picMk id="5" creationId="{5090F0C6-E584-7849-4720-5BA74AD55122}"/>
          </ac:picMkLst>
        </pc:picChg>
        <pc:picChg chg="del">
          <ac:chgData name="Rob Young" userId="87ddfee0-a2c9-460a-a058-961019f2e8d3" providerId="ADAL" clId="{3CAB1E86-5552-3F4F-B557-2F52D33C775F}" dt="2024-04-19T13:34:17.293" v="11822" actId="478"/>
          <ac:picMkLst>
            <pc:docMk/>
            <pc:sldMk cId="2047823435" sldId="411"/>
            <ac:picMk id="6" creationId="{71389582-F7A5-C1C4-452D-D10A4A4C1FFB}"/>
          </ac:picMkLst>
        </pc:picChg>
        <pc:picChg chg="add mod modCrop">
          <ac:chgData name="Rob Young" userId="87ddfee0-a2c9-460a-a058-961019f2e8d3" providerId="ADAL" clId="{3CAB1E86-5552-3F4F-B557-2F52D33C775F}" dt="2024-04-19T13:35:06.923" v="11860" actId="12788"/>
          <ac:picMkLst>
            <pc:docMk/>
            <pc:sldMk cId="2047823435" sldId="411"/>
            <ac:picMk id="9" creationId="{20AFBEB9-1A9A-0600-83F6-56878FD80246}"/>
          </ac:picMkLst>
        </pc:picChg>
      </pc:sldChg>
      <pc:sldChg chg="modSp add mod ord">
        <pc:chgData name="Rob Young" userId="87ddfee0-a2c9-460a-a058-961019f2e8d3" providerId="ADAL" clId="{3CAB1E86-5552-3F4F-B557-2F52D33C775F}" dt="2024-04-19T13:47:32.167" v="12376" actId="207"/>
        <pc:sldMkLst>
          <pc:docMk/>
          <pc:sldMk cId="3689231760" sldId="412"/>
        </pc:sldMkLst>
        <pc:spChg chg="mod">
          <ac:chgData name="Rob Young" userId="87ddfee0-a2c9-460a-a058-961019f2e8d3" providerId="ADAL" clId="{3CAB1E86-5552-3F4F-B557-2F52D33C775F}" dt="2024-04-19T13:47:32.167" v="12376" actId="207"/>
          <ac:spMkLst>
            <pc:docMk/>
            <pc:sldMk cId="3689231760" sldId="412"/>
            <ac:spMk id="3" creationId="{D28D07FC-A3F5-1442-AA9D-A8DDC42A841C}"/>
          </ac:spMkLst>
        </pc:spChg>
      </pc:sldChg>
      <pc:sldChg chg="modSp add mod">
        <pc:chgData name="Rob Young" userId="87ddfee0-a2c9-460a-a058-961019f2e8d3" providerId="ADAL" clId="{3CAB1E86-5552-3F4F-B557-2F52D33C775F}" dt="2024-04-19T13:55:42.421" v="13304" actId="20577"/>
        <pc:sldMkLst>
          <pc:docMk/>
          <pc:sldMk cId="3935853310" sldId="413"/>
        </pc:sldMkLst>
        <pc:spChg chg="mod">
          <ac:chgData name="Rob Young" userId="87ddfee0-a2c9-460a-a058-961019f2e8d3" providerId="ADAL" clId="{3CAB1E86-5552-3F4F-B557-2F52D33C775F}" dt="2024-04-19T13:55:42.421" v="13304" actId="20577"/>
          <ac:spMkLst>
            <pc:docMk/>
            <pc:sldMk cId="3935853310" sldId="413"/>
            <ac:spMk id="3" creationId="{D28D07FC-A3F5-1442-AA9D-A8DDC42A841C}"/>
          </ac:spMkLst>
        </pc:spChg>
        <pc:spChg chg="mod">
          <ac:chgData name="Rob Young" userId="87ddfee0-a2c9-460a-a058-961019f2e8d3" providerId="ADAL" clId="{3CAB1E86-5552-3F4F-B557-2F52D33C775F}" dt="2024-04-19T13:48:25.023" v="12461" actId="20577"/>
          <ac:spMkLst>
            <pc:docMk/>
            <pc:sldMk cId="3935853310" sldId="413"/>
            <ac:spMk id="8" creationId="{7B519B79-7FC7-4B46-BD3C-375BBD99CFCF}"/>
          </ac:spMkLst>
        </pc:spChg>
      </pc:sldChg>
      <pc:sldChg chg="modSp add mod">
        <pc:chgData name="Rob Young" userId="87ddfee0-a2c9-460a-a058-961019f2e8d3" providerId="ADAL" clId="{3CAB1E86-5552-3F4F-B557-2F52D33C775F}" dt="2024-04-19T13:55:38.541" v="13303" actId="20577"/>
        <pc:sldMkLst>
          <pc:docMk/>
          <pc:sldMk cId="4281354660" sldId="414"/>
        </pc:sldMkLst>
        <pc:spChg chg="mod">
          <ac:chgData name="Rob Young" userId="87ddfee0-a2c9-460a-a058-961019f2e8d3" providerId="ADAL" clId="{3CAB1E86-5552-3F4F-B557-2F52D33C775F}" dt="2024-04-19T13:55:38.541" v="13303" actId="20577"/>
          <ac:spMkLst>
            <pc:docMk/>
            <pc:sldMk cId="4281354660" sldId="414"/>
            <ac:spMk id="3" creationId="{D28D07FC-A3F5-1442-AA9D-A8DDC42A841C}"/>
          </ac:spMkLst>
        </pc:spChg>
      </pc:sldChg>
      <pc:sldChg chg="addSp modSp add mod">
        <pc:chgData name="Rob Young" userId="87ddfee0-a2c9-460a-a058-961019f2e8d3" providerId="ADAL" clId="{3CAB1E86-5552-3F4F-B557-2F52D33C775F}" dt="2024-04-22T13:51:26.226" v="15228" actId="1076"/>
        <pc:sldMkLst>
          <pc:docMk/>
          <pc:sldMk cId="4253870769" sldId="415"/>
        </pc:sldMkLst>
        <pc:spChg chg="add mod">
          <ac:chgData name="Rob Young" userId="87ddfee0-a2c9-460a-a058-961019f2e8d3" providerId="ADAL" clId="{3CAB1E86-5552-3F4F-B557-2F52D33C775F}" dt="2024-04-22T13:51:26.226" v="15228" actId="1076"/>
          <ac:spMkLst>
            <pc:docMk/>
            <pc:sldMk cId="4253870769" sldId="415"/>
            <ac:spMk id="2" creationId="{CF4EC1A2-1F6F-D76E-FB6B-0D867600EBEC}"/>
          </ac:spMkLst>
        </pc:spChg>
        <pc:spChg chg="mod">
          <ac:chgData name="Rob Young" userId="87ddfee0-a2c9-460a-a058-961019f2e8d3" providerId="ADAL" clId="{3CAB1E86-5552-3F4F-B557-2F52D33C775F}" dt="2024-04-19T13:55:34.753" v="13302" actId="20577"/>
          <ac:spMkLst>
            <pc:docMk/>
            <pc:sldMk cId="4253870769" sldId="415"/>
            <ac:spMk id="3" creationId="{D28D07FC-A3F5-1442-AA9D-A8DDC42A841C}"/>
          </ac:spMkLst>
        </pc:spChg>
      </pc:sldChg>
      <pc:sldChg chg="modSp add mod modNotesTx">
        <pc:chgData name="Rob Young" userId="87ddfee0-a2c9-460a-a058-961019f2e8d3" providerId="ADAL" clId="{3CAB1E86-5552-3F4F-B557-2F52D33C775F}" dt="2024-04-19T14:25:38.084" v="14741" actId="20577"/>
        <pc:sldMkLst>
          <pc:docMk/>
          <pc:sldMk cId="1790306269" sldId="416"/>
        </pc:sldMkLst>
        <pc:spChg chg="mod">
          <ac:chgData name="Rob Young" userId="87ddfee0-a2c9-460a-a058-961019f2e8d3" providerId="ADAL" clId="{3CAB1E86-5552-3F4F-B557-2F52D33C775F}" dt="2024-04-19T14:01:38.134" v="13392" actId="15"/>
          <ac:spMkLst>
            <pc:docMk/>
            <pc:sldMk cId="1790306269" sldId="416"/>
            <ac:spMk id="3" creationId="{D28D07FC-A3F5-1442-AA9D-A8DDC42A841C}"/>
          </ac:spMkLst>
        </pc:spChg>
      </pc:sldChg>
      <pc:sldChg chg="addSp modSp add mod modNotesTx">
        <pc:chgData name="Rob Young" userId="87ddfee0-a2c9-460a-a058-961019f2e8d3" providerId="ADAL" clId="{3CAB1E86-5552-3F4F-B557-2F52D33C775F}" dt="2024-04-22T13:51:42.824" v="15229"/>
        <pc:sldMkLst>
          <pc:docMk/>
          <pc:sldMk cId="2060951809" sldId="417"/>
        </pc:sldMkLst>
        <pc:spChg chg="add mod">
          <ac:chgData name="Rob Young" userId="87ddfee0-a2c9-460a-a058-961019f2e8d3" providerId="ADAL" clId="{3CAB1E86-5552-3F4F-B557-2F52D33C775F}" dt="2024-04-22T13:51:42.824" v="15229"/>
          <ac:spMkLst>
            <pc:docMk/>
            <pc:sldMk cId="2060951809" sldId="417"/>
            <ac:spMk id="2" creationId="{7710DA7E-1ED1-F7C8-A71A-6A8F8D0C456B}"/>
          </ac:spMkLst>
        </pc:spChg>
        <pc:spChg chg="mod">
          <ac:chgData name="Rob Young" userId="87ddfee0-a2c9-460a-a058-961019f2e8d3" providerId="ADAL" clId="{3CAB1E86-5552-3F4F-B557-2F52D33C775F}" dt="2024-04-19T14:02:32.997" v="13622" actId="20577"/>
          <ac:spMkLst>
            <pc:docMk/>
            <pc:sldMk cId="2060951809" sldId="417"/>
            <ac:spMk id="3" creationId="{D28D07FC-A3F5-1442-AA9D-A8DDC42A841C}"/>
          </ac:spMkLst>
        </pc:spChg>
        <pc:spChg chg="mod">
          <ac:chgData name="Rob Young" userId="87ddfee0-a2c9-460a-a058-961019f2e8d3" providerId="ADAL" clId="{3CAB1E86-5552-3F4F-B557-2F52D33C775F}" dt="2024-04-19T14:01:22.324" v="13341" actId="20577"/>
          <ac:spMkLst>
            <pc:docMk/>
            <pc:sldMk cId="2060951809" sldId="417"/>
            <ac:spMk id="8" creationId="{7B519B79-7FC7-4B46-BD3C-375BBD99CFCF}"/>
          </ac:spMkLst>
        </pc:spChg>
      </pc:sldChg>
      <pc:sldChg chg="addSp delSp modSp add mod modNotesTx">
        <pc:chgData name="Rob Young" userId="87ddfee0-a2c9-460a-a058-961019f2e8d3" providerId="ADAL" clId="{3CAB1E86-5552-3F4F-B557-2F52D33C775F}" dt="2024-04-19T14:15:44.078" v="13816" actId="6549"/>
        <pc:sldMkLst>
          <pc:docMk/>
          <pc:sldMk cId="3042292607" sldId="418"/>
        </pc:sldMkLst>
        <pc:spChg chg="del">
          <ac:chgData name="Rob Young" userId="87ddfee0-a2c9-460a-a058-961019f2e8d3" providerId="ADAL" clId="{3CAB1E86-5552-3F4F-B557-2F52D33C775F}" dt="2024-04-19T14:09:54.438" v="13754" actId="478"/>
          <ac:spMkLst>
            <pc:docMk/>
            <pc:sldMk cId="3042292607" sldId="418"/>
            <ac:spMk id="3" creationId="{D28D07FC-A3F5-1442-AA9D-A8DDC42A841C}"/>
          </ac:spMkLst>
        </pc:spChg>
        <pc:spChg chg="add del mod">
          <ac:chgData name="Rob Young" userId="87ddfee0-a2c9-460a-a058-961019f2e8d3" providerId="ADAL" clId="{3CAB1E86-5552-3F4F-B557-2F52D33C775F}" dt="2024-04-19T14:10:03.610" v="13755" actId="478"/>
          <ac:spMkLst>
            <pc:docMk/>
            <pc:sldMk cId="3042292607" sldId="418"/>
            <ac:spMk id="4" creationId="{5690624C-73FC-954E-72EA-10B2124F5DD3}"/>
          </ac:spMkLst>
        </pc:spChg>
        <pc:spChg chg="add del mod">
          <ac:chgData name="Rob Young" userId="87ddfee0-a2c9-460a-a058-961019f2e8d3" providerId="ADAL" clId="{3CAB1E86-5552-3F4F-B557-2F52D33C775F}" dt="2024-04-19T14:10:22.046" v="13765"/>
          <ac:spMkLst>
            <pc:docMk/>
            <pc:sldMk cId="3042292607" sldId="418"/>
            <ac:spMk id="5" creationId="{4A651D28-C3D8-7A7A-468B-3DB9F1A20CBE}"/>
          </ac:spMkLst>
        </pc:spChg>
        <pc:spChg chg="mod">
          <ac:chgData name="Rob Young" userId="87ddfee0-a2c9-460a-a058-961019f2e8d3" providerId="ADAL" clId="{3CAB1E86-5552-3F4F-B557-2F52D33C775F}" dt="2024-04-19T14:09:51.730" v="13753" actId="20577"/>
          <ac:spMkLst>
            <pc:docMk/>
            <pc:sldMk cId="3042292607" sldId="418"/>
            <ac:spMk id="8" creationId="{7B519B79-7FC7-4B46-BD3C-375BBD99CFCF}"/>
          </ac:spMkLst>
        </pc:spChg>
        <pc:picChg chg="add mod modCrop">
          <ac:chgData name="Rob Young" userId="87ddfee0-a2c9-460a-a058-961019f2e8d3" providerId="ADAL" clId="{3CAB1E86-5552-3F4F-B557-2F52D33C775F}" dt="2024-04-19T14:11:04.389" v="13776" actId="732"/>
          <ac:picMkLst>
            <pc:docMk/>
            <pc:sldMk cId="3042292607" sldId="418"/>
            <ac:picMk id="7" creationId="{C38140AA-308E-58DD-BC6D-9AD941900EE3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9T14:15:41.657" v="13815" actId="6549"/>
        <pc:sldMkLst>
          <pc:docMk/>
          <pc:sldMk cId="345518710" sldId="419"/>
        </pc:sldMkLst>
        <pc:picChg chg="add mod modCrop">
          <ac:chgData name="Rob Young" userId="87ddfee0-a2c9-460a-a058-961019f2e8d3" providerId="ADAL" clId="{3CAB1E86-5552-3F4F-B557-2F52D33C775F}" dt="2024-04-19T14:11:18.188" v="13782" actId="732"/>
          <ac:picMkLst>
            <pc:docMk/>
            <pc:sldMk cId="345518710" sldId="419"/>
            <ac:picMk id="3" creationId="{9B96B18B-46CD-D98D-F1B9-73EC21C24E27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9T14:15:39.167" v="13814" actId="6549"/>
        <pc:sldMkLst>
          <pc:docMk/>
          <pc:sldMk cId="447371275" sldId="420"/>
        </pc:sldMkLst>
        <pc:picChg chg="add mod modCrop">
          <ac:chgData name="Rob Young" userId="87ddfee0-a2c9-460a-a058-961019f2e8d3" providerId="ADAL" clId="{3CAB1E86-5552-3F4F-B557-2F52D33C775F}" dt="2024-04-19T14:14:07.922" v="13789" actId="732"/>
          <ac:picMkLst>
            <pc:docMk/>
            <pc:sldMk cId="447371275" sldId="420"/>
            <ac:picMk id="3" creationId="{EE74D683-756A-01FF-F09D-9A3776519234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9T14:15:37.202" v="13813" actId="6549"/>
        <pc:sldMkLst>
          <pc:docMk/>
          <pc:sldMk cId="1694972359" sldId="421"/>
        </pc:sldMkLst>
        <pc:picChg chg="add mod modCrop">
          <ac:chgData name="Rob Young" userId="87ddfee0-a2c9-460a-a058-961019f2e8d3" providerId="ADAL" clId="{3CAB1E86-5552-3F4F-B557-2F52D33C775F}" dt="2024-04-19T14:14:25.673" v="13794" actId="732"/>
          <ac:picMkLst>
            <pc:docMk/>
            <pc:sldMk cId="1694972359" sldId="421"/>
            <ac:picMk id="3" creationId="{0E315ADE-9DCE-FFF5-47AB-3C02A6CB299D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22T13:52:33.490" v="15297" actId="20577"/>
        <pc:sldMkLst>
          <pc:docMk/>
          <pc:sldMk cId="587846721" sldId="422"/>
        </pc:sldMkLst>
        <pc:picChg chg="add mod modCrop">
          <ac:chgData name="Rob Young" userId="87ddfee0-a2c9-460a-a058-961019f2e8d3" providerId="ADAL" clId="{3CAB1E86-5552-3F4F-B557-2F52D33C775F}" dt="2024-04-19T14:14:39.636" v="13799" actId="732"/>
          <ac:picMkLst>
            <pc:docMk/>
            <pc:sldMk cId="587846721" sldId="422"/>
            <ac:picMk id="3" creationId="{56271DA1-D2A2-7414-BA5B-B444E84209C9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9T14:15:33.699" v="13811" actId="6549"/>
        <pc:sldMkLst>
          <pc:docMk/>
          <pc:sldMk cId="4190113751" sldId="423"/>
        </pc:sldMkLst>
        <pc:picChg chg="add mod modCrop">
          <ac:chgData name="Rob Young" userId="87ddfee0-a2c9-460a-a058-961019f2e8d3" providerId="ADAL" clId="{3CAB1E86-5552-3F4F-B557-2F52D33C775F}" dt="2024-04-19T14:14:55.816" v="13804" actId="732"/>
          <ac:picMkLst>
            <pc:docMk/>
            <pc:sldMk cId="4190113751" sldId="423"/>
            <ac:picMk id="3" creationId="{1DFED2BF-CB59-B743-F8DC-C18F295E1C2E}"/>
          </ac:picMkLst>
        </pc:picChg>
      </pc:sldChg>
      <pc:sldChg chg="addSp modSp add mod modNotesTx">
        <pc:chgData name="Rob Young" userId="87ddfee0-a2c9-460a-a058-961019f2e8d3" providerId="ADAL" clId="{3CAB1E86-5552-3F4F-B557-2F52D33C775F}" dt="2024-04-19T14:21:04.873" v="13969" actId="27636"/>
        <pc:sldMkLst>
          <pc:docMk/>
          <pc:sldMk cId="2748441175" sldId="424"/>
        </pc:sldMkLst>
        <pc:spChg chg="add mod">
          <ac:chgData name="Rob Young" userId="87ddfee0-a2c9-460a-a058-961019f2e8d3" providerId="ADAL" clId="{3CAB1E86-5552-3F4F-B557-2F52D33C775F}" dt="2024-04-19T14:21:04.873" v="13969" actId="27636"/>
          <ac:spMkLst>
            <pc:docMk/>
            <pc:sldMk cId="2748441175" sldId="424"/>
            <ac:spMk id="4" creationId="{0813FE0C-213F-14D5-FCF5-53EFF31FF2E3}"/>
          </ac:spMkLst>
        </pc:spChg>
        <pc:picChg chg="add mod modCrop">
          <ac:chgData name="Rob Young" userId="87ddfee0-a2c9-460a-a058-961019f2e8d3" providerId="ADAL" clId="{3CAB1E86-5552-3F4F-B557-2F52D33C775F}" dt="2024-04-19T14:15:12.439" v="13809" actId="732"/>
          <ac:picMkLst>
            <pc:docMk/>
            <pc:sldMk cId="2748441175" sldId="424"/>
            <ac:picMk id="3" creationId="{1AD614BC-E9B6-0680-9F9F-68BC0A1C9994}"/>
          </ac:picMkLst>
        </pc:picChg>
      </pc:sldChg>
      <pc:sldChg chg="addSp delSp modSp add mod">
        <pc:chgData name="Rob Young" userId="87ddfee0-a2c9-460a-a058-961019f2e8d3" providerId="ADAL" clId="{3CAB1E86-5552-3F4F-B557-2F52D33C775F}" dt="2024-04-19T14:24:48.686" v="14638" actId="20577"/>
        <pc:sldMkLst>
          <pc:docMk/>
          <pc:sldMk cId="1963889692" sldId="425"/>
        </pc:sldMkLst>
        <pc:spChg chg="del">
          <ac:chgData name="Rob Young" userId="87ddfee0-a2c9-460a-a058-961019f2e8d3" providerId="ADAL" clId="{3CAB1E86-5552-3F4F-B557-2F52D33C775F}" dt="2024-04-19T14:21:28.885" v="14030" actId="478"/>
          <ac:spMkLst>
            <pc:docMk/>
            <pc:sldMk cId="1963889692" sldId="425"/>
            <ac:spMk id="4" creationId="{0813FE0C-213F-14D5-FCF5-53EFF31FF2E3}"/>
          </ac:spMkLst>
        </pc:spChg>
        <pc:spChg chg="add mod">
          <ac:chgData name="Rob Young" userId="87ddfee0-a2c9-460a-a058-961019f2e8d3" providerId="ADAL" clId="{3CAB1E86-5552-3F4F-B557-2F52D33C775F}" dt="2024-04-19T14:24:48.686" v="14638" actId="20577"/>
          <ac:spMkLst>
            <pc:docMk/>
            <pc:sldMk cId="1963889692" sldId="425"/>
            <ac:spMk id="5" creationId="{6F1155CF-D441-6E9F-F100-29F72563F8B2}"/>
          </ac:spMkLst>
        </pc:spChg>
        <pc:spChg chg="mod">
          <ac:chgData name="Rob Young" userId="87ddfee0-a2c9-460a-a058-961019f2e8d3" providerId="ADAL" clId="{3CAB1E86-5552-3F4F-B557-2F52D33C775F}" dt="2024-04-19T14:21:25.558" v="14029" actId="255"/>
          <ac:spMkLst>
            <pc:docMk/>
            <pc:sldMk cId="1963889692" sldId="425"/>
            <ac:spMk id="8" creationId="{7B519B79-7FC7-4B46-BD3C-375BBD99CFCF}"/>
          </ac:spMkLst>
        </pc:spChg>
        <pc:graphicFrameChg chg="add mod modGraphic">
          <ac:chgData name="Rob Young" userId="87ddfee0-a2c9-460a-a058-961019f2e8d3" providerId="ADAL" clId="{3CAB1E86-5552-3F4F-B557-2F52D33C775F}" dt="2024-04-19T14:24:36.257" v="14633" actId="1076"/>
          <ac:graphicFrameMkLst>
            <pc:docMk/>
            <pc:sldMk cId="1963889692" sldId="425"/>
            <ac:graphicFrameMk id="6" creationId="{669CEB40-B6A8-D281-7B99-A979DE8A1587}"/>
          </ac:graphicFrameMkLst>
        </pc:graphicFrameChg>
        <pc:picChg chg="del">
          <ac:chgData name="Rob Young" userId="87ddfee0-a2c9-460a-a058-961019f2e8d3" providerId="ADAL" clId="{3CAB1E86-5552-3F4F-B557-2F52D33C775F}" dt="2024-04-19T14:21:28.885" v="14030" actId="478"/>
          <ac:picMkLst>
            <pc:docMk/>
            <pc:sldMk cId="1963889692" sldId="425"/>
            <ac:picMk id="3" creationId="{1AD614BC-E9B6-0680-9F9F-68BC0A1C9994}"/>
          </ac:picMkLst>
        </pc:picChg>
      </pc:sldChg>
      <pc:sldChg chg="addSp delSp modSp add mod">
        <pc:chgData name="Rob Young" userId="87ddfee0-a2c9-460a-a058-961019f2e8d3" providerId="ADAL" clId="{3CAB1E86-5552-3F4F-B557-2F52D33C775F}" dt="2024-04-19T14:29:15.467" v="15138" actId="1036"/>
        <pc:sldMkLst>
          <pc:docMk/>
          <pc:sldMk cId="1423998312" sldId="426"/>
        </pc:sldMkLst>
        <pc:spChg chg="add mod">
          <ac:chgData name="Rob Young" userId="87ddfee0-a2c9-460a-a058-961019f2e8d3" providerId="ADAL" clId="{3CAB1E86-5552-3F4F-B557-2F52D33C775F}" dt="2024-04-19T14:29:03.478" v="15123" actId="12788"/>
          <ac:spMkLst>
            <pc:docMk/>
            <pc:sldMk cId="1423998312" sldId="426"/>
            <ac:spMk id="2" creationId="{0EE3D11D-C35A-F0C3-B981-0E781C5AAA29}"/>
          </ac:spMkLst>
        </pc:spChg>
        <pc:spChg chg="add mod">
          <ac:chgData name="Rob Young" userId="87ddfee0-a2c9-460a-a058-961019f2e8d3" providerId="ADAL" clId="{3CAB1E86-5552-3F4F-B557-2F52D33C775F}" dt="2024-04-19T14:29:12.296" v="15133" actId="1035"/>
          <ac:spMkLst>
            <pc:docMk/>
            <pc:sldMk cId="1423998312" sldId="426"/>
            <ac:spMk id="3" creationId="{AC33D9B7-56D1-E018-BBD4-48F5BD02BC24}"/>
          </ac:spMkLst>
        </pc:spChg>
        <pc:spChg chg="add mod">
          <ac:chgData name="Rob Young" userId="87ddfee0-a2c9-460a-a058-961019f2e8d3" providerId="ADAL" clId="{3CAB1E86-5552-3F4F-B557-2F52D33C775F}" dt="2024-04-19T14:29:15.467" v="15138" actId="1036"/>
          <ac:spMkLst>
            <pc:docMk/>
            <pc:sldMk cId="1423998312" sldId="426"/>
            <ac:spMk id="4" creationId="{55A710AA-3D47-86F0-AC11-40A6E1257436}"/>
          </ac:spMkLst>
        </pc:spChg>
        <pc:spChg chg="mod">
          <ac:chgData name="Rob Young" userId="87ddfee0-a2c9-460a-a058-961019f2e8d3" providerId="ADAL" clId="{3CAB1E86-5552-3F4F-B557-2F52D33C775F}" dt="2024-04-19T14:26:58.191" v="14991" actId="313"/>
          <ac:spMkLst>
            <pc:docMk/>
            <pc:sldMk cId="1423998312" sldId="426"/>
            <ac:spMk id="5" creationId="{6F1155CF-D441-6E9F-F100-29F72563F8B2}"/>
          </ac:spMkLst>
        </pc:spChg>
        <pc:spChg chg="add mod">
          <ac:chgData name="Rob Young" userId="87ddfee0-a2c9-460a-a058-961019f2e8d3" providerId="ADAL" clId="{3CAB1E86-5552-3F4F-B557-2F52D33C775F}" dt="2024-04-19T14:29:03.478" v="15123" actId="12788"/>
          <ac:spMkLst>
            <pc:docMk/>
            <pc:sldMk cId="1423998312" sldId="426"/>
            <ac:spMk id="7" creationId="{0CFD70A8-9B7E-9FFB-562F-CF54D450FCAC}"/>
          </ac:spMkLst>
        </pc:spChg>
        <pc:graphicFrameChg chg="del">
          <ac:chgData name="Rob Young" userId="87ddfee0-a2c9-460a-a058-961019f2e8d3" providerId="ADAL" clId="{3CAB1E86-5552-3F4F-B557-2F52D33C775F}" dt="2024-04-19T14:26:22.926" v="14758" actId="478"/>
          <ac:graphicFrameMkLst>
            <pc:docMk/>
            <pc:sldMk cId="1423998312" sldId="426"/>
            <ac:graphicFrameMk id="6" creationId="{669CEB40-B6A8-D281-7B99-A979DE8A1587}"/>
          </ac:graphicFrameMkLst>
        </pc:graphicFrameChg>
      </pc:sldChg>
      <pc:sldChg chg="modSp add mod">
        <pc:chgData name="Rob Young" userId="87ddfee0-a2c9-460a-a058-961019f2e8d3" providerId="ADAL" clId="{3CAB1E86-5552-3F4F-B557-2F52D33C775F}" dt="2024-04-19T14:29:32.097" v="15142" actId="20577"/>
        <pc:sldMkLst>
          <pc:docMk/>
          <pc:sldMk cId="3396508317" sldId="427"/>
        </pc:sldMkLst>
        <pc:spChg chg="mod">
          <ac:chgData name="Rob Young" userId="87ddfee0-a2c9-460a-a058-961019f2e8d3" providerId="ADAL" clId="{3CAB1E86-5552-3F4F-B557-2F52D33C775F}" dt="2024-04-19T14:29:32.097" v="15142" actId="20577"/>
          <ac:spMkLst>
            <pc:docMk/>
            <pc:sldMk cId="3396508317" sldId="427"/>
            <ac:spMk id="3" creationId="{D28D07FC-A3F5-1442-AA9D-A8DDC42A841C}"/>
          </ac:spMkLst>
        </pc:spChg>
      </pc:sldChg>
    </pc:docChg>
  </pc:docChgLst>
</pc:chgInfo>
</file>

<file path=ppt/media/image1.png>
</file>

<file path=ppt/media/image42.png>
</file>

<file path=ppt/media/image43.png>
</file>

<file path=ppt/media/image44.png>
</file>

<file path=ppt/media/image4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EA21A-F70B-CE4F-85F4-AB5D1EAB7A83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F69F72-EDF3-2444-9A55-46F3B9B9F7A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3610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These should previously have been introduced in IBI1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72060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 are the </a:t>
            </a:r>
            <a:r>
              <a:rPr lang="en-GB" dirty="0" err="1"/>
              <a:t>scottish</a:t>
            </a:r>
            <a:r>
              <a:rPr lang="en-GB" dirty="0"/>
              <a:t> hospitals again</a:t>
            </a:r>
          </a:p>
          <a:p>
            <a:r>
              <a:rPr lang="en-GB" dirty="0"/>
              <a:t>Red cross shows five hospitals at random, now for every other hospital assign it to the nearest cluster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1809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 are the colour coded cluster, e.g. yellow cluster</a:t>
            </a:r>
          </a:p>
          <a:p>
            <a:r>
              <a:rPr lang="en-GB" dirty="0"/>
              <a:t>Now you can see the centres of the clusters are not where we originally drew them - recompute centres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3351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Now I have recomputed the centre.</a:t>
            </a:r>
          </a:p>
          <a:p>
            <a:r>
              <a:rPr lang="en-GB" dirty="0"/>
              <a:t>Centre is no longer a datapoint</a:t>
            </a:r>
          </a:p>
          <a:p>
            <a:r>
              <a:rPr lang="en-GB" dirty="0"/>
              <a:t>But now the point-cluster assignments are no longer the same</a:t>
            </a:r>
          </a:p>
          <a:p>
            <a:r>
              <a:rPr lang="en-GB" dirty="0"/>
              <a:t>We have to check that each point is in the cluster that it is clustered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276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 this and some change</a:t>
            </a:r>
          </a:p>
          <a:p>
            <a:r>
              <a:rPr lang="en-GB" dirty="0"/>
              <a:t>Especially  turquoise to purple</a:t>
            </a:r>
          </a:p>
          <a:p>
            <a:r>
              <a:rPr lang="en-GB" dirty="0"/>
              <a:t>Now we recompute the centre again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431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And we keep </a:t>
            </a:r>
            <a:r>
              <a:rPr lang="en-GB" dirty="0" err="1"/>
              <a:t>ghoing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544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Until the clusters stop moving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34753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might look reasonable</a:t>
            </a:r>
          </a:p>
          <a:p>
            <a:r>
              <a:rPr lang="en-GB" dirty="0"/>
              <a:t>Big cluster at the bottom, one to the left, two to the top which are separate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11277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Now that I have explained k-means clustering you may have many questions</a:t>
            </a:r>
          </a:p>
          <a:p>
            <a:r>
              <a:rPr lang="en-GB" dirty="0"/>
              <a:t>Think through the explanations I gave you, what questions/problems do you have?</a:t>
            </a:r>
          </a:p>
          <a:p>
            <a:endParaRPr lang="en-GB" dirty="0"/>
          </a:p>
          <a:p>
            <a:r>
              <a:rPr lang="en-GB" dirty="0"/>
              <a:t>Give them a few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8137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 are some questions that you may or may not have had but are reasonable</a:t>
            </a:r>
          </a:p>
          <a:p>
            <a:endParaRPr lang="en-GB" dirty="0"/>
          </a:p>
          <a:p>
            <a:r>
              <a:rPr lang="en-GB" dirty="0"/>
              <a:t>We’re going to talk about each of these things for a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74789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Average of x-coordinate and average of y-coordinate</a:t>
            </a:r>
          </a:p>
          <a:p>
            <a:r>
              <a:rPr lang="en-GB" dirty="0"/>
              <a:t>Sometimes the medoid, which is a multidimensional equivalent of the median.</a:t>
            </a:r>
          </a:p>
          <a:p>
            <a:r>
              <a:rPr lang="en-GB" dirty="0"/>
              <a:t>The median is the midpoint/middle of the distribution – the point at which you get to 50%</a:t>
            </a:r>
          </a:p>
          <a:p>
            <a:r>
              <a:rPr lang="en-GB" dirty="0"/>
              <a:t>Nice thing about medoid is that it is an actual data point which can be useful for lots of purposes</a:t>
            </a:r>
          </a:p>
          <a:p>
            <a:r>
              <a:rPr lang="en-GB" dirty="0"/>
              <a:t>But we are using the centroid here, it will be within the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0886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53213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Eh, sort of. Most of the time and often it will be quite quick. In our example it was quick to become stable.</a:t>
            </a:r>
          </a:p>
          <a:p>
            <a:r>
              <a:rPr lang="en-GB" dirty="0"/>
              <a:t>In each step, the clusters either get better or stay the same but you may need to break ties – equidistant. Then you need a way to decide and you get trapped in a loop perhaps here</a:t>
            </a:r>
          </a:p>
          <a:p>
            <a:r>
              <a:rPr lang="en-GB" dirty="0"/>
              <a:t>But most of the time yes and quite quickly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37275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70615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Lets look at another random selection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Now, all the data points are in the southern half. This was not my choice but it happened by random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31825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now I go through the clustering as we did before, assigning each point to a cluster from those five initial 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48109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Recompute the centroids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38514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Then I reassign the data points and carry on as before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10170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57584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02662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20973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39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9835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12707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Converges relatively quickly but now the clusters are different. </a:t>
            </a:r>
          </a:p>
          <a:p>
            <a:r>
              <a:rPr lang="en-GB" dirty="0"/>
              <a:t>Cluster at centre bottom is a bit different – now yellow and blue are separated into two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40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87838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Now, we can compare the results</a:t>
            </a:r>
          </a:p>
          <a:p>
            <a:r>
              <a:rPr lang="en-GB" dirty="0"/>
              <a:t>You can see they are a bit different in what is defined as different groups</a:t>
            </a:r>
          </a:p>
          <a:p>
            <a:endParaRPr lang="en-GB" dirty="0"/>
          </a:p>
          <a:p>
            <a:r>
              <a:rPr lang="en-GB" dirty="0"/>
              <a:t>So which of these do you prefer? Is there one which is obviously better than the other?</a:t>
            </a:r>
          </a:p>
          <a:p>
            <a:endParaRPr lang="en-GB" dirty="0"/>
          </a:p>
          <a:p>
            <a:r>
              <a:rPr lang="en-GB" dirty="0"/>
              <a:t>Perhaps the blue one in ‘new’ is too small and localised, and you prefer the green on the left.</a:t>
            </a:r>
          </a:p>
          <a:p>
            <a:endParaRPr lang="en-GB" dirty="0"/>
          </a:p>
          <a:p>
            <a:r>
              <a:rPr lang="en-GB" dirty="0"/>
              <a:t>But what is important to you? That the clusters are tight, the clusters have similar number of points – same no of hospitals</a:t>
            </a:r>
          </a:p>
          <a:p>
            <a:endParaRPr lang="en-GB" dirty="0"/>
          </a:p>
          <a:p>
            <a:r>
              <a:rPr lang="en-GB" dirty="0"/>
              <a:t>So the clustering choice might depend on lots of important parameters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41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03241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Define what makes a good cluster, run with lots of different picks and choose the one you like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42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60707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we want the data points in each cluster to be close together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43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19128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Regional groups: might have budget for how many, e.g. reasons outside the dataset</a:t>
            </a:r>
          </a:p>
          <a:p>
            <a:endParaRPr lang="en-GB" dirty="0"/>
          </a:p>
          <a:p>
            <a:r>
              <a:rPr lang="en-GB" dirty="0"/>
              <a:t>The best depends on the outcome and what you want to choose for this.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44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05562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45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79522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a good or possible measure of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46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046380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can plot whatever we want, here its within group variance against the number of clusters</a:t>
            </a:r>
          </a:p>
          <a:p>
            <a:endParaRPr lang="en-GB" dirty="0"/>
          </a:p>
          <a:p>
            <a:r>
              <a:rPr lang="en-GB" dirty="0"/>
              <a:t>So here I want to minimise the variance, this will go down as I increase the k – more clusters</a:t>
            </a:r>
          </a:p>
          <a:p>
            <a:endParaRPr lang="en-GB" dirty="0"/>
          </a:p>
          <a:p>
            <a:r>
              <a:rPr lang="en-GB" dirty="0"/>
              <a:t>There is a point where not much changes, pick this kink as the best place for the 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47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180625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48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616231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n clusters not that useful, neither is the one big cluster</a:t>
            </a:r>
          </a:p>
          <a:p>
            <a:endParaRPr lang="en-GB" dirty="0"/>
          </a:p>
          <a:p>
            <a:r>
              <a:rPr lang="en-GB" dirty="0"/>
              <a:t>But the intermediate steps can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50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40613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95466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Look at an example</a:t>
            </a:r>
          </a:p>
          <a:p>
            <a:endParaRPr lang="en-GB" dirty="0"/>
          </a:p>
          <a:p>
            <a:r>
              <a:rPr lang="en-GB" dirty="0"/>
              <a:t>Some data points depicted in space, geometric Euclidean space</a:t>
            </a:r>
          </a:p>
          <a:p>
            <a:endParaRPr lang="en-GB" dirty="0"/>
          </a:p>
          <a:p>
            <a:r>
              <a:rPr lang="en-GB" dirty="0"/>
              <a:t>Take a few minutes from the person next to you: take the first few steps and think about how you would cluster. Not code, but by hand, how would this work?</a:t>
            </a:r>
          </a:p>
          <a:p>
            <a:endParaRPr lang="en-GB" dirty="0"/>
          </a:p>
          <a:p>
            <a:r>
              <a:rPr lang="en-GB" dirty="0"/>
              <a:t>We start with every data point in its own cluster, a, b, c, d, e, and f.</a:t>
            </a:r>
          </a:p>
          <a:p>
            <a:endParaRPr lang="en-GB" dirty="0"/>
          </a:p>
          <a:p>
            <a:r>
              <a:rPr lang="en-GB" dirty="0"/>
              <a:t>But we have two pairs of close clusters: b and c and d and e so we can do them both at the same step. Now we have four clusters: a; b/c; d/e; and f</a:t>
            </a:r>
          </a:p>
          <a:p>
            <a:endParaRPr lang="en-GB" dirty="0"/>
          </a:p>
          <a:p>
            <a:r>
              <a:rPr lang="en-GB" dirty="0"/>
              <a:t>Now we group the two closest clusters: d/e and f into one big clusters. So this gives us three: a; b/c; d/e/f</a:t>
            </a:r>
          </a:p>
          <a:p>
            <a:endParaRPr lang="en-GB" dirty="0"/>
          </a:p>
          <a:p>
            <a:r>
              <a:rPr lang="en-GB" dirty="0"/>
              <a:t>Now we group the two clusters together again: b/c and d/e/f</a:t>
            </a:r>
          </a:p>
          <a:p>
            <a:endParaRPr lang="en-GB" dirty="0"/>
          </a:p>
          <a:p>
            <a:r>
              <a:rPr lang="en-GB" dirty="0"/>
              <a:t>In the last step we add a to have one big clusters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51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65774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 is a diagram to </a:t>
            </a:r>
            <a:r>
              <a:rPr lang="en-GB" dirty="0" err="1"/>
              <a:t>submmarise</a:t>
            </a:r>
            <a:r>
              <a:rPr lang="en-GB" dirty="0"/>
              <a:t> this</a:t>
            </a:r>
          </a:p>
          <a:p>
            <a:pPr marL="228600" indent="-228600">
              <a:buAutoNum type="arabicPeriod"/>
            </a:pPr>
            <a:r>
              <a:rPr lang="en-GB" dirty="0" err="1"/>
              <a:t>d+e</a:t>
            </a:r>
            <a:r>
              <a:rPr lang="en-GB" dirty="0"/>
              <a:t> and </a:t>
            </a:r>
            <a:r>
              <a:rPr lang="en-GB" dirty="0" err="1"/>
              <a:t>b+c</a:t>
            </a:r>
            <a:endParaRPr lang="en-GB" dirty="0"/>
          </a:p>
          <a:p>
            <a:pPr marL="228600" indent="-228600">
              <a:buAutoNum type="arabicPeriod"/>
            </a:pPr>
            <a:r>
              <a:rPr lang="en-GB" dirty="0" err="1"/>
              <a:t>D+e+f</a:t>
            </a:r>
            <a:endParaRPr lang="en-GB" dirty="0"/>
          </a:p>
          <a:p>
            <a:pPr marL="228600" indent="-228600">
              <a:buAutoNum type="arabicPeriod"/>
            </a:pPr>
            <a:r>
              <a:rPr lang="en-GB" dirty="0"/>
              <a:t>b/c + d/e/f</a:t>
            </a:r>
          </a:p>
          <a:p>
            <a:pPr marL="228600" indent="-228600">
              <a:buAutoNum type="arabicPeriod"/>
            </a:pPr>
            <a:r>
              <a:rPr lang="en-GB" dirty="0"/>
              <a:t>A + b/c/d/e/f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52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639231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Give you a few mins here to think again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53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945635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Phylogenetic tree of some bacterial species</a:t>
            </a:r>
          </a:p>
          <a:p>
            <a:endParaRPr lang="en-GB" dirty="0"/>
          </a:p>
          <a:p>
            <a:r>
              <a:rPr lang="en-GB" dirty="0"/>
              <a:t>Borrelia might be interested in very small trees, what is the difference between two species that are quite close</a:t>
            </a:r>
          </a:p>
          <a:p>
            <a:r>
              <a:rPr lang="en-GB" dirty="0"/>
              <a:t>Overviews might be interested to the left of the tree, high-level orders</a:t>
            </a:r>
          </a:p>
          <a:p>
            <a:r>
              <a:rPr lang="en-GB" dirty="0"/>
              <a:t>Depending on where your interest is, you can look at the same number of clusters as you like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59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766203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 a little think – encourage you as you walk out, drink coffee + think about clustering. Which do you prefer?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60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573756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These concepts were previously introduced in IBI1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65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141002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mmHg – millimetre of mercury (the extra pressure generated by a column on mercury one millimetre high)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66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025963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67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355060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68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180709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69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48042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761994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70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111444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likely a support vector machine, not linear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71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91480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72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489106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73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616077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74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603243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75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168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Euclidean distance is simply ‘physical space’ in 2-3 dimensions</a:t>
            </a:r>
          </a:p>
          <a:p>
            <a:r>
              <a:rPr lang="en-GB" dirty="0"/>
              <a:t>There is also linear space, topological space, probability space - AARGH!!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0993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Euclidean distance is simply ‘physical space’ in 2-3 dimensions</a:t>
            </a:r>
          </a:p>
          <a:p>
            <a:r>
              <a:rPr lang="en-GB" dirty="0"/>
              <a:t>There is also linear space, topological space, probability space - AARGH!!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7674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Euclidean distance is simply ‘physical space’ in 2-3 dimensions</a:t>
            </a:r>
          </a:p>
          <a:p>
            <a:r>
              <a:rPr lang="en-GB" dirty="0"/>
              <a:t>There is also linear space, topological space, probability space - AARGH!!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69820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was very briefly introduced as an unsupervised learning example</a:t>
            </a:r>
          </a:p>
          <a:p>
            <a:r>
              <a:rPr lang="en-GB" dirty="0"/>
              <a:t>We are going to go through how </a:t>
            </a:r>
            <a:r>
              <a:rPr lang="en-GB"/>
              <a:t>to compute it today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F69F72-EDF3-2444-9A55-46F3B9B9F7A2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8335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8F70C-69E1-A14A-956B-5619422405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1D28A-1287-AA4A-9AAA-A8B2888B03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03133-1235-2D45-8803-A5BEBBB3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7BD76-E94D-D043-BDEC-D1BE5961E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E6884-CDA6-CF4E-8167-A15261308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2003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01D35-A13E-8246-92E2-240D8A5A9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56A820-B8DF-954D-8A07-61513714D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5FBAD-4660-9745-A4B5-BA70E6F66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17AB3-38A0-7844-9714-B5C2C2E3C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5D45A-D606-3942-98B0-138D7D3A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014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27914B-A343-7F4C-A11E-88F7A5849D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57CBE7-CEF2-3C48-952B-D30C857B9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6A032-D72C-534A-86A6-5DB956A19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13D94-B1FB-1741-AB26-8105CC11B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CF0A7-FABA-B445-9508-1FFCF7F19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777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ABB1B-8BFF-644A-9DC2-0F86B31D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563E0-1D5B-C246-99B7-FBCA16939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B4163-2288-8540-9AA0-1CB409419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04DE5-14F9-0C49-A198-7CB1D28EE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B24AE-EE08-8A4B-B65B-836FDD661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2014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631B-AA04-F14F-BF83-224A73EBD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39AFE-CAFB-3746-984F-EED556AC8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4C1B3-802B-0248-AA6A-48B4E1265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5EEEB-D00C-F94E-8BF7-E8982F095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0D385-0FCC-AA47-8693-7E0BA1E53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2208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3505B-F892-4A4F-9855-3102F81F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F4F00-42A5-974F-AED2-B66F3FC828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BA2853-FA31-E841-B8AA-E9C328E51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715B72-FCA9-E64E-B7C4-064ABC014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6FC3B5-EC11-A842-8B3B-9A45943DE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F11ADB-D156-D64E-A134-EEC0EA531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674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ADF63-8534-E045-A348-51C8FE677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8688C-8E1A-8147-9AC0-26E9F945D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558B10-3589-6344-AEE1-9D9129237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17F2CE-5762-9A44-9D26-5947DBD4E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6C225B-0DA6-B345-845D-E53159BB39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8CDC08-8DFC-D94C-9416-8062DCD7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3C05A8-5E7D-9645-8745-7B5C6C465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018D77-E2C4-DA40-AB15-8C11E96D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254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FE617-5A60-B941-A2A6-E11327A29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D90467-F9A5-624A-AB3E-B23D2CAD3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D4E19-5E9C-EE43-98CA-81E13260F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7F580B-8564-FC4A-9230-BFFF5B1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5032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93211A-996D-6A4F-A875-964951787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EC3441-AEA7-2043-B849-A8BC7B806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43D199-7B45-4E47-89B8-CB28B5A28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6199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37DE9-E577-C649-9B29-DDB010695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71E62-1643-5742-99C0-4055CAAB9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33579-9224-4947-9EE1-85FE0CD5B0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D1D7B-7ACB-174E-AF2B-16CC68851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339E2-1F41-904F-917A-D464D59C2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A2F0B-A964-DB4E-B65B-67B47DA29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7537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54D6-CDAD-AB4D-A57F-D2C146113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700697-0DFC-7F48-8384-CBB462865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52E3EE-393C-D643-915B-A0A8E9FC9C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28E72-5177-6D41-875D-009FC96DF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3A584B-9685-1846-869E-8936551B5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1395-967B-B044-A1E9-DECCEEF5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606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97C381-A38A-6146-BBDA-9F16C7003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061580-5EC7-5841-BD6E-5A208720F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B134B-6BDA-2646-8C0D-CCE29BF1F9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CF348-DF48-8E4D-A07C-064589B43876}" type="datetimeFigureOut">
              <a:rPr lang="en-GB" smtClean="0"/>
              <a:t>22/04/2024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1FA7E-ABB3-9747-921F-23205B854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9AFF5-24A5-304D-8A7C-D99BF7D1B9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F8685-3724-844A-B4C9-6CC1D7F6B5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8468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robert.young@ed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robert.young@ed.ac.uk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FFC3444-6741-454F-B10B-0C96FE021A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9791"/>
            <a:ext cx="9144000" cy="1206661"/>
          </a:xfrm>
        </p:spPr>
        <p:txBody>
          <a:bodyPr>
            <a:noAutofit/>
          </a:bodyPr>
          <a:lstStyle/>
          <a:p>
            <a:r>
              <a:rPr lang="en-GB" sz="3000" dirty="0"/>
              <a:t>ADS2, Lecture 2.13</a:t>
            </a:r>
          </a:p>
          <a:p>
            <a:r>
              <a:rPr lang="en-GB" sz="3000" dirty="0"/>
              <a:t>Dr Rob Young – </a:t>
            </a:r>
            <a:r>
              <a:rPr lang="en-GB" sz="3000" dirty="0">
                <a:hlinkClick r:id="rId2"/>
              </a:rPr>
              <a:t>robert.young@ed.ac.uk</a:t>
            </a:r>
            <a:r>
              <a:rPr lang="en-GB" sz="3000" dirty="0"/>
              <a:t> </a:t>
            </a:r>
          </a:p>
          <a:p>
            <a:r>
              <a:rPr lang="en-GB" sz="3000" dirty="0"/>
              <a:t>Semester 2, 2023/24</a:t>
            </a:r>
          </a:p>
        </p:txBody>
      </p:sp>
      <p:pic>
        <p:nvPicPr>
          <p:cNvPr id="1025" name="Picture 1" descr="page1image43643696">
            <a:extLst>
              <a:ext uri="{FF2B5EF4-FFF2-40B4-BE49-F238E27FC236}">
                <a16:creationId xmlns:a16="http://schemas.microsoft.com/office/drawing/2014/main" id="{FC3C6E5A-053A-B446-B972-9E95D5450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287" y="355046"/>
            <a:ext cx="10585426" cy="2141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B2C398A7-42F2-604A-AF11-FD61E82115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5743" y="3173884"/>
            <a:ext cx="9320514" cy="998987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GB" sz="5200" b="1" dirty="0">
                <a:solidFill>
                  <a:schemeClr val="accent1"/>
                </a:solidFill>
                <a:latin typeface="+mn-lt"/>
              </a:rPr>
              <a:t>Clustering and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653297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4F2018-71A1-5F52-7006-62C172F7D1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4015"/>
          <a:stretch/>
        </p:blipFill>
        <p:spPr>
          <a:xfrm>
            <a:off x="1531809" y="2245495"/>
            <a:ext cx="9128382" cy="45604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9C1F9E-1EC9-5204-D43E-DB66DD07938D}"/>
              </a:ext>
            </a:extLst>
          </p:cNvPr>
          <p:cNvSpPr txBox="1"/>
          <p:nvPr/>
        </p:nvSpPr>
        <p:spPr>
          <a:xfrm>
            <a:off x="9579980" y="5736875"/>
            <a:ext cx="208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Rob’s ‘local’ hospital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57E5F54-FD2F-ACD3-9D03-B4B88D68CFA1}"/>
              </a:ext>
            </a:extLst>
          </p:cNvPr>
          <p:cNvCxnSpPr/>
          <p:nvPr/>
        </p:nvCxnSpPr>
        <p:spPr>
          <a:xfrm flipH="1" flipV="1">
            <a:off x="8299048" y="5474824"/>
            <a:ext cx="1280932" cy="4467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389F04-BB02-01D2-7340-2E1582E402D8}"/>
              </a:ext>
            </a:extLst>
          </p:cNvPr>
          <p:cNvSpPr txBox="1">
            <a:spLocks/>
          </p:cNvSpPr>
          <p:nvPr/>
        </p:nvSpPr>
        <p:spPr>
          <a:xfrm>
            <a:off x="838200" y="1003823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We want data points within the same cluster to be ‘close together’, and we want them to be ‘further away’ and separate from other clusters.</a:t>
            </a: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CF6FAF17-036D-B0DD-FC18-3DC743CED16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What happens when we cluster data?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5552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389F04-BB02-01D2-7340-2E1582E402D8}"/>
              </a:ext>
            </a:extLst>
          </p:cNvPr>
          <p:cNvSpPr txBox="1">
            <a:spLocks/>
          </p:cNvSpPr>
          <p:nvPr/>
        </p:nvSpPr>
        <p:spPr>
          <a:xfrm>
            <a:off x="838199" y="1339484"/>
            <a:ext cx="10933253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This requires an idea of ‘distance’.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Here we use geographical coordinates (normalised) and Euclidian distance in two dimensions. But we could use any number of dimensions, any measure and any (reasonable) metric of distance.</a:t>
            </a: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CF6FAF17-036D-B0DD-FC18-3DC743CED16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What happens when we cluster data?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13695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389F04-BB02-01D2-7340-2E1582E402D8}"/>
              </a:ext>
            </a:extLst>
          </p:cNvPr>
          <p:cNvSpPr txBox="1">
            <a:spLocks/>
          </p:cNvSpPr>
          <p:nvPr/>
        </p:nvSpPr>
        <p:spPr>
          <a:xfrm>
            <a:off x="838199" y="1339484"/>
            <a:ext cx="10933253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This requires an idea of ‘distance’.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Here we use geographical coordinates (normalised) and Euclidian distance in two dimensions. But we could use any number of dimensions, any measure and any (reasonable) metric of distance.</a:t>
            </a:r>
          </a:p>
          <a:p>
            <a:r>
              <a:rPr lang="en-GB" dirty="0"/>
              <a:t>Distance along roads/driving time (hospitals)</a:t>
            </a:r>
          </a:p>
          <a:p>
            <a:r>
              <a:rPr lang="en-GB" dirty="0"/>
              <a:t>(Differences in) height, weight, blood pressure, temperature (patients)</a:t>
            </a:r>
          </a:p>
          <a:p>
            <a:r>
              <a:rPr lang="en-GB" dirty="0"/>
              <a:t>Number of base substitutions (DNA sequences)</a:t>
            </a:r>
          </a:p>
          <a:p>
            <a:r>
              <a:rPr lang="en-GB" dirty="0"/>
              <a:t>…</a:t>
            </a: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CF6FAF17-036D-B0DD-FC18-3DC743CED16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What happens when we cluster data?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0151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389F04-BB02-01D2-7340-2E1582E402D8}"/>
              </a:ext>
            </a:extLst>
          </p:cNvPr>
          <p:cNvSpPr txBox="1">
            <a:spLocks/>
          </p:cNvSpPr>
          <p:nvPr/>
        </p:nvSpPr>
        <p:spPr>
          <a:xfrm>
            <a:off x="838199" y="1339484"/>
            <a:ext cx="10933253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This requires an idea of ‘distance’.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Here we use geographical coordinates (normalised) and Euclidian distance in two dimensions. But we could use any number of dimensions, any measure and any (reasonable) metric of distance.</a:t>
            </a:r>
          </a:p>
          <a:p>
            <a:r>
              <a:rPr lang="en-GB" dirty="0"/>
              <a:t>Distance along roads/driving time (hospitals)</a:t>
            </a:r>
          </a:p>
          <a:p>
            <a:r>
              <a:rPr lang="en-GB" dirty="0"/>
              <a:t>(Differences in) height, weight, blood pressure, temperature (patients)</a:t>
            </a:r>
          </a:p>
          <a:p>
            <a:r>
              <a:rPr lang="en-GB" dirty="0"/>
              <a:t>Number of base substitutions (DNA sequences)</a:t>
            </a:r>
          </a:p>
          <a:p>
            <a:r>
              <a:rPr lang="en-GB" dirty="0"/>
              <a:t>…</a:t>
            </a:r>
          </a:p>
          <a:p>
            <a:r>
              <a:rPr lang="en-GB" i="1" dirty="0"/>
              <a:t>Pay attention to scaling!</a:t>
            </a: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CF6FAF17-036D-B0DD-FC18-3DC743CED16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What happens when we cluster data?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6494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b="1" dirty="0"/>
              <a:t>What is clustering?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b="1" dirty="0">
                <a:solidFill>
                  <a:schemeClr val="accent1"/>
                </a:solidFill>
              </a:rPr>
              <a:t>k-means clustering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Hierarchical clustering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Machine learning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Outline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0828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This idea behind this is that you:</a:t>
            </a:r>
          </a:p>
          <a:p>
            <a:r>
              <a:rPr lang="en-GB" dirty="0"/>
              <a:t>Decide beforehand on the number of clusters you want (</a:t>
            </a:r>
            <a:r>
              <a:rPr lang="en-GB" i="1" dirty="0"/>
              <a:t>k</a:t>
            </a:r>
            <a:r>
              <a:rPr lang="en-GB" dirty="0"/>
              <a:t>)</a:t>
            </a:r>
          </a:p>
          <a:p>
            <a:r>
              <a:rPr lang="en-GB" dirty="0"/>
              <a:t>Select </a:t>
            </a:r>
            <a:r>
              <a:rPr lang="en-GB" i="1" dirty="0"/>
              <a:t>k</a:t>
            </a:r>
            <a:r>
              <a:rPr lang="en-GB" dirty="0"/>
              <a:t> data points at random, and make them the </a:t>
            </a:r>
            <a:r>
              <a:rPr lang="en-GB" i="1" dirty="0"/>
              <a:t>k </a:t>
            </a:r>
            <a:r>
              <a:rPr lang="en-GB" dirty="0"/>
              <a:t>cluster centres</a:t>
            </a:r>
          </a:p>
          <a:p>
            <a:r>
              <a:rPr lang="en-GB" dirty="0"/>
              <a:t>Assign each data point to the nearest cluster</a:t>
            </a:r>
          </a:p>
          <a:p>
            <a:r>
              <a:rPr lang="en-GB" dirty="0"/>
              <a:t>Re-compute the centre of each cluster</a:t>
            </a:r>
          </a:p>
          <a:p>
            <a:r>
              <a:rPr lang="en-GB" dirty="0"/>
              <a:t>Re-assign data points to the nearest cluster</a:t>
            </a:r>
          </a:p>
          <a:p>
            <a:r>
              <a:rPr lang="en-GB" dirty="0"/>
              <a:t>Repeat until this converges to stable clusters</a:t>
            </a:r>
          </a:p>
          <a:p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86090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E1448C-B259-4570-7C3F-231F12083D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82" b="8462"/>
          <a:stretch/>
        </p:blipFill>
        <p:spPr>
          <a:xfrm>
            <a:off x="1531809" y="849086"/>
            <a:ext cx="9128382" cy="5421085"/>
          </a:xfrm>
          <a:prstGeom prst="rect">
            <a:avLst/>
          </a:prstGeom>
        </p:spPr>
      </p:pic>
      <p:sp>
        <p:nvSpPr>
          <p:cNvPr id="4" name="Title 7">
            <a:extLst>
              <a:ext uri="{FF2B5EF4-FFF2-40B4-BE49-F238E27FC236}">
                <a16:creationId xmlns:a16="http://schemas.microsoft.com/office/drawing/2014/main" id="{1ED4BBF6-F90C-F477-9807-D25CA6B37CCB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8615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A84161-5501-E122-3DF8-A9D21745D0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91" b="4834"/>
          <a:stretch/>
        </p:blipFill>
        <p:spPr>
          <a:xfrm>
            <a:off x="1531809" y="836023"/>
            <a:ext cx="9128382" cy="5682344"/>
          </a:xfrm>
          <a:prstGeom prst="rect">
            <a:avLst/>
          </a:prstGeom>
        </p:spPr>
      </p:pic>
      <p:sp>
        <p:nvSpPr>
          <p:cNvPr id="5" name="Title 7">
            <a:extLst>
              <a:ext uri="{FF2B5EF4-FFF2-40B4-BE49-F238E27FC236}">
                <a16:creationId xmlns:a16="http://schemas.microsoft.com/office/drawing/2014/main" id="{F0673157-712D-ED63-CE95-0D6CB7298FF5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90778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845329-ED4C-A220-1C68-1C0399AF33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36" b="5024"/>
          <a:stretch/>
        </p:blipFill>
        <p:spPr>
          <a:xfrm>
            <a:off x="1531809" y="770709"/>
            <a:ext cx="9128382" cy="5734594"/>
          </a:xfrm>
          <a:prstGeom prst="rect">
            <a:avLst/>
          </a:prstGeom>
        </p:spPr>
      </p:pic>
      <p:sp>
        <p:nvSpPr>
          <p:cNvPr id="5" name="Title 7">
            <a:extLst>
              <a:ext uri="{FF2B5EF4-FFF2-40B4-BE49-F238E27FC236}">
                <a16:creationId xmlns:a16="http://schemas.microsoft.com/office/drawing/2014/main" id="{99A8C61C-33D8-030E-CB72-7D8677C94377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8223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95CDC4-070E-3A24-8A57-AB4B8333B4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91" b="4452"/>
          <a:stretch/>
        </p:blipFill>
        <p:spPr>
          <a:xfrm>
            <a:off x="1531809" y="836022"/>
            <a:ext cx="9128382" cy="5708469"/>
          </a:xfrm>
          <a:prstGeom prst="rect">
            <a:avLst/>
          </a:prstGeom>
        </p:spPr>
      </p:pic>
      <p:sp>
        <p:nvSpPr>
          <p:cNvPr id="5" name="Title 7">
            <a:extLst>
              <a:ext uri="{FF2B5EF4-FFF2-40B4-BE49-F238E27FC236}">
                <a16:creationId xmlns:a16="http://schemas.microsoft.com/office/drawing/2014/main" id="{4F5E1997-9853-4F89-5642-FB588571CA32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7410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EF512B5-D524-0042-BBFD-32F19CC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405" y="365125"/>
            <a:ext cx="11710930" cy="1325563"/>
          </a:xfrm>
        </p:spPr>
        <p:txBody>
          <a:bodyPr>
            <a:normAutofit/>
          </a:bodyPr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This lecture is about...</a:t>
            </a:r>
            <a:endParaRPr lang="en-GB" sz="3500" b="1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08812B-6ABA-1DE0-510E-3940093DF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How to teach a computer to cluster data (“unsupervised machine learning”) </a:t>
            </a:r>
            <a:r>
              <a:rPr lang="en-GB" b="1" dirty="0">
                <a:solidFill>
                  <a:schemeClr val="accent1"/>
                </a:solidFill>
              </a:rPr>
              <a:t>and</a:t>
            </a:r>
          </a:p>
          <a:p>
            <a:r>
              <a:rPr lang="en-GB" dirty="0"/>
              <a:t>How to teach a computer to classify data (“supervised machine learning”)</a:t>
            </a:r>
          </a:p>
        </p:txBody>
      </p:sp>
    </p:spTree>
    <p:extLst>
      <p:ext uri="{BB962C8B-B14F-4D97-AF65-F5344CB8AC3E}">
        <p14:creationId xmlns:p14="http://schemas.microsoft.com/office/powerpoint/2010/main" val="1523099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E77758-1FDC-5846-879F-F590388DB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36" b="4833"/>
          <a:stretch/>
        </p:blipFill>
        <p:spPr>
          <a:xfrm>
            <a:off x="1531809" y="770709"/>
            <a:ext cx="9128382" cy="5747658"/>
          </a:xfrm>
          <a:prstGeom prst="rect">
            <a:avLst/>
          </a:prstGeom>
        </p:spPr>
      </p:pic>
      <p:sp>
        <p:nvSpPr>
          <p:cNvPr id="4" name="Title 7">
            <a:extLst>
              <a:ext uri="{FF2B5EF4-FFF2-40B4-BE49-F238E27FC236}">
                <a16:creationId xmlns:a16="http://schemas.microsoft.com/office/drawing/2014/main" id="{39EE354C-4B17-E00C-1319-76ECD0DA4D76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30703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85DFF0-0F1B-130D-A767-7E3ACA544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18" b="4833"/>
          <a:stretch/>
        </p:blipFill>
        <p:spPr>
          <a:xfrm>
            <a:off x="1531809" y="796834"/>
            <a:ext cx="9128382" cy="5721532"/>
          </a:xfrm>
          <a:prstGeom prst="rect">
            <a:avLst/>
          </a:prstGeom>
        </p:spPr>
      </p:pic>
      <p:sp>
        <p:nvSpPr>
          <p:cNvPr id="4" name="Title 7">
            <a:extLst>
              <a:ext uri="{FF2B5EF4-FFF2-40B4-BE49-F238E27FC236}">
                <a16:creationId xmlns:a16="http://schemas.microsoft.com/office/drawing/2014/main" id="{2920335C-BC7E-32D0-83D2-F46847A4654B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6670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57B36B-958A-D46B-7CDE-90B124291F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27" b="5025"/>
          <a:stretch/>
        </p:blipFill>
        <p:spPr>
          <a:xfrm>
            <a:off x="1531809" y="783770"/>
            <a:ext cx="9128382" cy="5721533"/>
          </a:xfrm>
          <a:prstGeom prst="rect">
            <a:avLst/>
          </a:prstGeom>
        </p:spPr>
      </p:pic>
      <p:sp>
        <p:nvSpPr>
          <p:cNvPr id="4" name="Title 7">
            <a:extLst>
              <a:ext uri="{FF2B5EF4-FFF2-40B4-BE49-F238E27FC236}">
                <a16:creationId xmlns:a16="http://schemas.microsoft.com/office/drawing/2014/main" id="{AB7C04C2-5051-5AF7-79EB-36332B931B5D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83448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5AE981-76F6-7C48-A70E-2E201108FE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45" b="5407"/>
          <a:stretch/>
        </p:blipFill>
        <p:spPr>
          <a:xfrm>
            <a:off x="1531809" y="757646"/>
            <a:ext cx="9128382" cy="5721531"/>
          </a:xfrm>
          <a:prstGeom prst="rect">
            <a:avLst/>
          </a:prstGeom>
        </p:spPr>
      </p:pic>
      <p:sp>
        <p:nvSpPr>
          <p:cNvPr id="4" name="Title 7">
            <a:extLst>
              <a:ext uri="{FF2B5EF4-FFF2-40B4-BE49-F238E27FC236}">
                <a16:creationId xmlns:a16="http://schemas.microsoft.com/office/drawing/2014/main" id="{297B2490-705A-9E17-8F9D-BA01CD077F94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298317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291606-C397-C2A2-2A5C-54A1D2E236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09" b="5598"/>
          <a:stretch/>
        </p:blipFill>
        <p:spPr>
          <a:xfrm>
            <a:off x="1531809" y="809897"/>
            <a:ext cx="9128382" cy="5656217"/>
          </a:xfrm>
          <a:prstGeom prst="rect">
            <a:avLst/>
          </a:prstGeom>
        </p:spPr>
      </p:pic>
      <p:sp>
        <p:nvSpPr>
          <p:cNvPr id="4" name="Title 7">
            <a:extLst>
              <a:ext uri="{FF2B5EF4-FFF2-40B4-BE49-F238E27FC236}">
                <a16:creationId xmlns:a16="http://schemas.microsoft.com/office/drawing/2014/main" id="{6BEF3E6B-93A4-BD23-1F51-AEAAEFC03B33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908969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C853C8-D8ED-5643-5ADD-9435352012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18" b="5025"/>
          <a:stretch/>
        </p:blipFill>
        <p:spPr>
          <a:xfrm>
            <a:off x="1531809" y="796834"/>
            <a:ext cx="9128382" cy="5708469"/>
          </a:xfrm>
          <a:prstGeom prst="rect">
            <a:avLst/>
          </a:prstGeom>
        </p:spPr>
      </p:pic>
      <p:sp>
        <p:nvSpPr>
          <p:cNvPr id="4" name="Title 7">
            <a:extLst>
              <a:ext uri="{FF2B5EF4-FFF2-40B4-BE49-F238E27FC236}">
                <a16:creationId xmlns:a16="http://schemas.microsoft.com/office/drawing/2014/main" id="{6DCA0DB0-58FB-3DEC-E80B-DD0E44849CBB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974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E084069-C90C-3C42-9085-00EEE44717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91" b="5024"/>
          <a:stretch/>
        </p:blipFill>
        <p:spPr>
          <a:xfrm>
            <a:off x="1531809" y="836022"/>
            <a:ext cx="9128382" cy="5669281"/>
          </a:xfrm>
          <a:prstGeom prst="rect">
            <a:avLst/>
          </a:prstGeom>
        </p:spPr>
      </p:pic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121716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6F667-9670-2262-5E45-D7C79C8ECA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questions do you have? (Or what problems may there be?)</a:t>
            </a:r>
          </a:p>
        </p:txBody>
      </p:sp>
    </p:spTree>
    <p:extLst>
      <p:ext uri="{BB962C8B-B14F-4D97-AF65-F5344CB8AC3E}">
        <p14:creationId xmlns:p14="http://schemas.microsoft.com/office/powerpoint/2010/main" val="34009608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6F667-9670-2262-5E45-D7C79C8ECA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 questions do you have? (Or what problems may there be?)</a:t>
            </a:r>
          </a:p>
          <a:p>
            <a:r>
              <a:rPr lang="en-GB" dirty="0"/>
              <a:t>What do we mean by ‘centre’?</a:t>
            </a:r>
          </a:p>
          <a:p>
            <a:r>
              <a:rPr lang="en-GB" dirty="0"/>
              <a:t>Will this always converge?</a:t>
            </a:r>
          </a:p>
          <a:p>
            <a:r>
              <a:rPr lang="en-GB" dirty="0"/>
              <a:t>Doesn’t it depend on what points are initially chosen?</a:t>
            </a:r>
          </a:p>
          <a:p>
            <a:r>
              <a:rPr lang="en-GB" dirty="0"/>
              <a:t>How do I know what </a:t>
            </a:r>
            <a:r>
              <a:rPr lang="en-GB" i="1" dirty="0"/>
              <a:t>k </a:t>
            </a:r>
            <a:r>
              <a:rPr lang="en-GB" dirty="0"/>
              <a:t>I want?</a:t>
            </a:r>
          </a:p>
        </p:txBody>
      </p:sp>
    </p:spTree>
    <p:extLst>
      <p:ext uri="{BB962C8B-B14F-4D97-AF65-F5344CB8AC3E}">
        <p14:creationId xmlns:p14="http://schemas.microsoft.com/office/powerpoint/2010/main" val="13764940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4925"/>
            <a:ext cx="11095299" cy="612039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What do we mean by ‘centre’?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Most often: </a:t>
            </a:r>
            <a:r>
              <a:rPr lang="en-GB" i="1" dirty="0"/>
              <a:t>centroid </a:t>
            </a:r>
            <a:r>
              <a:rPr lang="en-GB" dirty="0"/>
              <a:t>(mean coordinate along every axis)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or </a:t>
            </a:r>
            <a:r>
              <a:rPr lang="en-GB" i="1" dirty="0"/>
              <a:t>medoid </a:t>
            </a:r>
            <a:r>
              <a:rPr lang="en-GB" dirty="0"/>
              <a:t>(‘median’ data point).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Will this always converge?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</a:t>
            </a:r>
            <a:r>
              <a:rPr lang="en-GB" dirty="0" err="1"/>
              <a:t>Ish</a:t>
            </a:r>
            <a:r>
              <a:rPr lang="en-GB" dirty="0"/>
              <a:t>. Most of the time it does, and quite quickly. You may need a way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to break ties if a data point is equally far away from two centroids.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Doesn’t it depend on what points are initially chosen?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Yes! So, run several iterations and pick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Various measures/objectives exists. For instance minimise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within-cluster variance.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How do I know what </a:t>
            </a:r>
            <a:r>
              <a:rPr lang="en-GB" i="1" dirty="0"/>
              <a:t>k </a:t>
            </a:r>
            <a:r>
              <a:rPr lang="en-GB" dirty="0"/>
              <a:t>I want?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It depends. Practical considerations (what is the clustering for? How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many clusters do you need/want?). Or try different </a:t>
            </a:r>
            <a:r>
              <a:rPr lang="en-GB" i="1" dirty="0"/>
              <a:t>k </a:t>
            </a:r>
            <a:r>
              <a:rPr lang="en-GB" dirty="0"/>
              <a:t>values, and use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843A39-C0CB-539E-EEE2-B0D7DB03122D}"/>
              </a:ext>
            </a:extLst>
          </p:cNvPr>
          <p:cNvSpPr/>
          <p:nvPr/>
        </p:nvSpPr>
        <p:spPr>
          <a:xfrm>
            <a:off x="682904" y="2013996"/>
            <a:ext cx="9954229" cy="46617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048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After this lecture, you should be able to:</a:t>
            </a:r>
          </a:p>
          <a:p>
            <a:r>
              <a:rPr lang="en-GB" dirty="0"/>
              <a:t>Explain how clustering works (k-means, hierarchical clustering)</a:t>
            </a:r>
          </a:p>
          <a:p>
            <a:r>
              <a:rPr lang="en-GB" dirty="0"/>
              <a:t>Discuss the choices that need to be made when tackling a clustering problem</a:t>
            </a:r>
          </a:p>
          <a:p>
            <a:r>
              <a:rPr lang="en-GB" dirty="0"/>
              <a:t>Explain how supervised machine learning works (classification)</a:t>
            </a:r>
          </a:p>
          <a:p>
            <a:r>
              <a:rPr lang="en-GB" dirty="0"/>
              <a:t>How to simply evaluate a classification method</a:t>
            </a:r>
          </a:p>
          <a:p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Learning objectives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87428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4925"/>
            <a:ext cx="11095299" cy="612039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What do we mean by ‘centre’?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Most often: </a:t>
            </a:r>
            <a:r>
              <a:rPr lang="en-GB" i="1" dirty="0"/>
              <a:t>centroid </a:t>
            </a:r>
            <a:r>
              <a:rPr lang="en-GB" dirty="0"/>
              <a:t>(mean coordinate along every axis)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or </a:t>
            </a:r>
            <a:r>
              <a:rPr lang="en-GB" i="1" dirty="0"/>
              <a:t>medoid </a:t>
            </a:r>
            <a:r>
              <a:rPr lang="en-GB" dirty="0"/>
              <a:t>(‘median’ data point).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Will this always converge?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</a:t>
            </a:r>
            <a:r>
              <a:rPr lang="en-GB" dirty="0" err="1"/>
              <a:t>Ish</a:t>
            </a:r>
            <a:r>
              <a:rPr lang="en-GB" dirty="0"/>
              <a:t>. Most of the time it does, and quite quickly. You may need a way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to break ties if a data point is equally far away from two centroids.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Doesn’t it depend on what points are initially chosen?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Yes! So, run several iterations and pick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Various measures/objectives exists. For instance minimise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within-cluster variance.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How do I know what </a:t>
            </a:r>
            <a:r>
              <a:rPr lang="en-GB" i="1" dirty="0"/>
              <a:t>k </a:t>
            </a:r>
            <a:r>
              <a:rPr lang="en-GB" dirty="0"/>
              <a:t>I want?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It depends. Practical considerations (what is the clustering for? How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many clusters do you need/want?). Or try different </a:t>
            </a:r>
            <a:r>
              <a:rPr lang="en-GB" i="1" dirty="0"/>
              <a:t>k </a:t>
            </a:r>
            <a:r>
              <a:rPr lang="en-GB" dirty="0"/>
              <a:t>values, and use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017DFC-62A1-3E2B-2E28-74B000F1AD7F}"/>
              </a:ext>
            </a:extLst>
          </p:cNvPr>
          <p:cNvSpPr/>
          <p:nvPr/>
        </p:nvSpPr>
        <p:spPr>
          <a:xfrm>
            <a:off x="682904" y="3055716"/>
            <a:ext cx="9954229" cy="36200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18393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4925"/>
            <a:ext cx="11095299" cy="612039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What do we mean by ‘centre’?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Most often: </a:t>
            </a:r>
            <a:r>
              <a:rPr lang="en-GB" i="1" dirty="0"/>
              <a:t>centroid </a:t>
            </a:r>
            <a:r>
              <a:rPr lang="en-GB" dirty="0"/>
              <a:t>(mean coordinate along every axis)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or </a:t>
            </a:r>
            <a:r>
              <a:rPr lang="en-GB" i="1" dirty="0"/>
              <a:t>medoid </a:t>
            </a:r>
            <a:r>
              <a:rPr lang="en-GB" dirty="0"/>
              <a:t>(‘median’ data point).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Will this always converge?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</a:t>
            </a:r>
            <a:r>
              <a:rPr lang="en-GB" dirty="0" err="1"/>
              <a:t>Ish</a:t>
            </a:r>
            <a:r>
              <a:rPr lang="en-GB" dirty="0"/>
              <a:t>. Most of the time it does, and quite quickly. You may need a way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to break ties if a data point is equally far away from two centroids.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Doesn’t it depend on what points are initially chosen?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Yes! So, run several iterations and pick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Various measures/objectives exists. For instance minimise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within-cluster variance.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How do I know what </a:t>
            </a:r>
            <a:r>
              <a:rPr lang="en-GB" i="1" dirty="0"/>
              <a:t>k </a:t>
            </a:r>
            <a:r>
              <a:rPr lang="en-GB" dirty="0"/>
              <a:t>I want?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It depends. Practical considerations (what is the clustering for? How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many clusters do you need/want?). Or try different </a:t>
            </a:r>
            <a:r>
              <a:rPr lang="en-GB" i="1" dirty="0"/>
              <a:t>k </a:t>
            </a:r>
            <a:r>
              <a:rPr lang="en-GB" dirty="0"/>
              <a:t>values, and use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C7EF35-D427-A7B1-D71E-7672E565E16E}"/>
              </a:ext>
            </a:extLst>
          </p:cNvPr>
          <p:cNvSpPr/>
          <p:nvPr/>
        </p:nvSpPr>
        <p:spPr>
          <a:xfrm>
            <a:off x="258502" y="3796495"/>
            <a:ext cx="11095299" cy="28242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8A159D-67DB-CE21-672F-8CD4CB48A67B}"/>
              </a:ext>
            </a:extLst>
          </p:cNvPr>
          <p:cNvSpPr/>
          <p:nvPr/>
        </p:nvSpPr>
        <p:spPr>
          <a:xfrm>
            <a:off x="1701478" y="3429000"/>
            <a:ext cx="7559234" cy="28242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64536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CF06AE-90F7-3E04-2F04-1A14774191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15" b="6082"/>
          <a:stretch/>
        </p:blipFill>
        <p:spPr>
          <a:xfrm>
            <a:off x="1531809" y="821802"/>
            <a:ext cx="9128382" cy="560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706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DE5271-68AF-355A-B9D5-A05B43AF5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714" b="5538"/>
          <a:stretch/>
        </p:blipFill>
        <p:spPr>
          <a:xfrm>
            <a:off x="1531809" y="810228"/>
            <a:ext cx="9128382" cy="566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2796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F96302-CDB1-2703-5DF2-DC80507BB9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45" b="5199"/>
          <a:stretch/>
        </p:blipFill>
        <p:spPr>
          <a:xfrm>
            <a:off x="1531809" y="798652"/>
            <a:ext cx="9128382" cy="569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541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F34EB4-41F7-90AA-1CF6-5021083075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53" b="4691"/>
          <a:stretch/>
        </p:blipFill>
        <p:spPr>
          <a:xfrm>
            <a:off x="1531809" y="833377"/>
            <a:ext cx="9128382" cy="569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039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A93C53-02CA-9048-7B58-C75F294EF4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76" b="4860"/>
          <a:stretch/>
        </p:blipFill>
        <p:spPr>
          <a:xfrm>
            <a:off x="1531809" y="787078"/>
            <a:ext cx="9128382" cy="572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0700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6AA024-A002-A279-4A8D-4235F98B00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60" b="5199"/>
          <a:stretch/>
        </p:blipFill>
        <p:spPr>
          <a:xfrm>
            <a:off x="1531809" y="868100"/>
            <a:ext cx="9128382" cy="562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7120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6A78A1-6783-8134-F40E-DB4E357A7E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92" b="5199"/>
          <a:stretch/>
        </p:blipFill>
        <p:spPr>
          <a:xfrm>
            <a:off x="1531809" y="856526"/>
            <a:ext cx="9128382" cy="5636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2176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8FF768-1256-CC5D-AA75-70E7BF1B3A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729" b="5198"/>
          <a:stretch/>
        </p:blipFill>
        <p:spPr>
          <a:xfrm>
            <a:off x="1531809" y="879676"/>
            <a:ext cx="9128382" cy="561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209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b="1" dirty="0">
                <a:solidFill>
                  <a:schemeClr val="accent1"/>
                </a:solidFill>
              </a:rPr>
              <a:t>What is clustering?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k-means clustering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Hierarchical clustering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Machine learning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Outline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57338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99F768-FB9A-6950-0DEC-CA9F96F279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76" b="5029"/>
          <a:stretch/>
        </p:blipFill>
        <p:spPr>
          <a:xfrm>
            <a:off x="1531809" y="787078"/>
            <a:ext cx="9128382" cy="571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6067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</a:p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Outcome depends on initial conditions 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029A2C-C47C-DD09-7AF8-A95667B0A2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558" b="9936"/>
          <a:stretch/>
        </p:blipFill>
        <p:spPr>
          <a:xfrm>
            <a:off x="830260" y="1688756"/>
            <a:ext cx="10531480" cy="516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535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4925"/>
            <a:ext cx="11095299" cy="612039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What do we mean by ‘centre’?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Most often: </a:t>
            </a:r>
            <a:r>
              <a:rPr lang="en-GB" i="1" dirty="0"/>
              <a:t>centroid </a:t>
            </a:r>
            <a:r>
              <a:rPr lang="en-GB" dirty="0"/>
              <a:t>(mean coordinate along every axis)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or </a:t>
            </a:r>
            <a:r>
              <a:rPr lang="en-GB" i="1" dirty="0"/>
              <a:t>medoid </a:t>
            </a:r>
            <a:r>
              <a:rPr lang="en-GB" dirty="0"/>
              <a:t>(‘median’ data point).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Will this always converge?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</a:t>
            </a:r>
            <a:r>
              <a:rPr lang="en-GB" dirty="0" err="1"/>
              <a:t>Ish</a:t>
            </a:r>
            <a:r>
              <a:rPr lang="en-GB" dirty="0"/>
              <a:t>. Most of the time it does, and quite quickly. You may need a way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to break ties if a data point is equally far away from two centroids.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Doesn’t it depend on what points are initially chosen?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Yes! So, run several iterations and pick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Various measures/objectives exists. For instance minimise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within-cluster variance.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How do I know what </a:t>
            </a:r>
            <a:r>
              <a:rPr lang="en-GB" i="1" dirty="0"/>
              <a:t>k </a:t>
            </a:r>
            <a:r>
              <a:rPr lang="en-GB" dirty="0"/>
              <a:t>I want?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It depends. Practical considerations (what is the clustering for? How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many clusters do you need/want?). Or try different </a:t>
            </a:r>
            <a:r>
              <a:rPr lang="en-GB" i="1" dirty="0"/>
              <a:t>k </a:t>
            </a:r>
            <a:r>
              <a:rPr lang="en-GB" dirty="0"/>
              <a:t>values, and use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C7EF35-D427-A7B1-D71E-7672E565E16E}"/>
              </a:ext>
            </a:extLst>
          </p:cNvPr>
          <p:cNvSpPr/>
          <p:nvPr/>
        </p:nvSpPr>
        <p:spPr>
          <a:xfrm>
            <a:off x="258502" y="3796495"/>
            <a:ext cx="11095299" cy="28242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1996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4925"/>
            <a:ext cx="11095299" cy="612039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What do we mean by ‘centre’?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Most often: </a:t>
            </a:r>
            <a:r>
              <a:rPr lang="en-GB" i="1" dirty="0"/>
              <a:t>centroid </a:t>
            </a:r>
            <a:r>
              <a:rPr lang="en-GB" dirty="0"/>
              <a:t>(mean coordinate along every axis)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or </a:t>
            </a:r>
            <a:r>
              <a:rPr lang="en-GB" i="1" dirty="0"/>
              <a:t>medoid </a:t>
            </a:r>
            <a:r>
              <a:rPr lang="en-GB" dirty="0"/>
              <a:t>(‘median’ data point).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Will this always converge?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</a:t>
            </a:r>
            <a:r>
              <a:rPr lang="en-GB" dirty="0" err="1"/>
              <a:t>Ish</a:t>
            </a:r>
            <a:r>
              <a:rPr lang="en-GB" dirty="0"/>
              <a:t>. Most of the time it does, and quite quickly. You may need a way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to break ties if a data point is equally far away from two centroids.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Doesn’t it depend on what points are initially chosen?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Yes! So, run several iterations and pick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Various measures/objectives exists. For instance minimise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within-cluster variance.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How do I know what </a:t>
            </a:r>
            <a:r>
              <a:rPr lang="en-GB" i="1" dirty="0"/>
              <a:t>k </a:t>
            </a:r>
            <a:r>
              <a:rPr lang="en-GB" dirty="0"/>
              <a:t>I want?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It depends. Practical considerations (what is the clustering for? How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many clusters do you need/want?). Or try different </a:t>
            </a:r>
            <a:r>
              <a:rPr lang="en-GB" i="1" dirty="0"/>
              <a:t>k </a:t>
            </a:r>
            <a:r>
              <a:rPr lang="en-GB" dirty="0"/>
              <a:t>values, and use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C7EF35-D427-A7B1-D71E-7672E565E16E}"/>
              </a:ext>
            </a:extLst>
          </p:cNvPr>
          <p:cNvSpPr/>
          <p:nvPr/>
        </p:nvSpPr>
        <p:spPr>
          <a:xfrm>
            <a:off x="258502" y="4849792"/>
            <a:ext cx="11095299" cy="17709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4796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4925"/>
            <a:ext cx="11095299" cy="612039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What do we mean by ‘centre’?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Most often: </a:t>
            </a:r>
            <a:r>
              <a:rPr lang="en-GB" i="1" dirty="0"/>
              <a:t>centroid </a:t>
            </a:r>
            <a:r>
              <a:rPr lang="en-GB" dirty="0"/>
              <a:t>(mean coordinate along every axis)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or </a:t>
            </a:r>
            <a:r>
              <a:rPr lang="en-GB" i="1" dirty="0"/>
              <a:t>medoid </a:t>
            </a:r>
            <a:r>
              <a:rPr lang="en-GB" dirty="0"/>
              <a:t>(‘median’ data point).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Will this always converge?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</a:t>
            </a:r>
            <a:r>
              <a:rPr lang="en-GB" dirty="0" err="1"/>
              <a:t>Ish</a:t>
            </a:r>
            <a:r>
              <a:rPr lang="en-GB" dirty="0"/>
              <a:t>. Most of the time it does, and quite quickly. You may need a way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to break ties if a data point is equally far away from two centroids.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Doesn’t it depend on what points are initially chosen?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Yes! So, run several iterations and pick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Various measures/objectives exists. For instance minimise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within-cluster variance.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How do I know what </a:t>
            </a:r>
            <a:r>
              <a:rPr lang="en-GB" i="1" dirty="0"/>
              <a:t>k </a:t>
            </a:r>
            <a:r>
              <a:rPr lang="en-GB" dirty="0"/>
              <a:t>I want?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It depends. Practical considerations (what is the clustering for? How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many clusters do you need/want?). Or try different </a:t>
            </a:r>
            <a:r>
              <a:rPr lang="en-GB" i="1" dirty="0"/>
              <a:t>k </a:t>
            </a:r>
            <a:r>
              <a:rPr lang="en-GB" dirty="0"/>
              <a:t>values, and use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73FD8-F789-79B2-ECCA-F9F5F91765BD}"/>
              </a:ext>
            </a:extLst>
          </p:cNvPr>
          <p:cNvSpPr/>
          <p:nvPr/>
        </p:nvSpPr>
        <p:spPr>
          <a:xfrm>
            <a:off x="258502" y="6250328"/>
            <a:ext cx="11095299" cy="3703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80427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4925"/>
            <a:ext cx="11095299" cy="612039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What do we mean by ‘centre’?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Most often: </a:t>
            </a:r>
            <a:r>
              <a:rPr lang="en-GB" i="1" dirty="0"/>
              <a:t>centroid </a:t>
            </a:r>
            <a:r>
              <a:rPr lang="en-GB" dirty="0"/>
              <a:t>(mean coordinate along every axis)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or </a:t>
            </a:r>
            <a:r>
              <a:rPr lang="en-GB" i="1" dirty="0"/>
              <a:t>medoid </a:t>
            </a:r>
            <a:r>
              <a:rPr lang="en-GB" dirty="0"/>
              <a:t>(‘median’ data point).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Will this always converge?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</a:t>
            </a:r>
            <a:r>
              <a:rPr lang="en-GB" dirty="0" err="1"/>
              <a:t>Ish</a:t>
            </a:r>
            <a:r>
              <a:rPr lang="en-GB" dirty="0"/>
              <a:t>. Most of the time it does, and quite quickly. You may need a way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to break ties if a data point is equally far away from two centroids.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Doesn’t it depend on what points are initially chosen?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Yes! So, run several iterations and pick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Various measures/objectives exists. For instance minimise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within-cluster variance.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How do I know what </a:t>
            </a:r>
            <a:r>
              <a:rPr lang="en-GB" i="1" dirty="0"/>
              <a:t>k </a:t>
            </a:r>
            <a:r>
              <a:rPr lang="en-GB" dirty="0"/>
              <a:t>I want?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It depends. Practical considerations (what is the clustering for? How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many clusters do you need/want?). Or try different </a:t>
            </a:r>
            <a:r>
              <a:rPr lang="en-GB" i="1" dirty="0"/>
              <a:t>k </a:t>
            </a:r>
            <a:r>
              <a:rPr lang="en-GB" dirty="0"/>
              <a:t>values, and use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   the best.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dirty="0"/>
              <a:t>But how do I know what ‘the best’ is?</a:t>
            </a:r>
          </a:p>
        </p:txBody>
      </p:sp>
    </p:spTree>
    <p:extLst>
      <p:ext uri="{BB962C8B-B14F-4D97-AF65-F5344CB8AC3E}">
        <p14:creationId xmlns:p14="http://schemas.microsoft.com/office/powerpoint/2010/main" val="18882566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4925"/>
            <a:ext cx="11095299" cy="6120399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Can we just minimise within-cluster variance to see what </a:t>
            </a:r>
            <a:r>
              <a:rPr lang="en-GB" i="1" dirty="0"/>
              <a:t>k </a:t>
            </a:r>
            <a:r>
              <a:rPr lang="en-GB" dirty="0"/>
              <a:t>is best?</a:t>
            </a:r>
          </a:p>
        </p:txBody>
      </p:sp>
    </p:spTree>
    <p:extLst>
      <p:ext uri="{BB962C8B-B14F-4D97-AF65-F5344CB8AC3E}">
        <p14:creationId xmlns:p14="http://schemas.microsoft.com/office/powerpoint/2010/main" val="1176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4925"/>
            <a:ext cx="11095299" cy="6120399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Can we just minimise within-cluster variance to see what </a:t>
            </a:r>
            <a:r>
              <a:rPr lang="en-GB" i="1" dirty="0"/>
              <a:t>k </a:t>
            </a:r>
            <a:r>
              <a:rPr lang="en-GB" dirty="0"/>
              <a:t>is best?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No! Then you would always just end up with </a:t>
            </a:r>
            <a:r>
              <a:rPr lang="en-GB" i="1" dirty="0"/>
              <a:t>n </a:t>
            </a:r>
            <a:r>
              <a:rPr lang="en-GB" dirty="0"/>
              <a:t>clusters. But what you can do is look at the </a:t>
            </a:r>
            <a:r>
              <a:rPr lang="en-GB" i="1" dirty="0"/>
              <a:t>k </a:t>
            </a:r>
            <a:r>
              <a:rPr lang="en-GB" dirty="0"/>
              <a:t>that yield the biggest improvement (‘elbow plot’).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4CD2AE-FE8A-C3C9-BF99-3EFC889774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771" b="9042"/>
          <a:stretch/>
        </p:blipFill>
        <p:spPr>
          <a:xfrm>
            <a:off x="1580370" y="2603156"/>
            <a:ext cx="9031260" cy="393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920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5BDE1243-3E1C-E304-DDCF-DD2FA868C83C}"/>
              </a:ext>
            </a:extLst>
          </p:cNvPr>
          <p:cNvSpPr txBox="1">
            <a:spLocks/>
          </p:cNvSpPr>
          <p:nvPr/>
        </p:nvSpPr>
        <p:spPr>
          <a:xfrm>
            <a:off x="838200" y="18224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k-means clustering</a:t>
            </a:r>
            <a:endParaRPr lang="en-GB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6346-C887-BEA2-D14C-CF8F0BA2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039762"/>
            <a:ext cx="11095299" cy="394556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GB" dirty="0"/>
              <a:t>But what if I really, really don’t want to choose a </a:t>
            </a:r>
            <a:r>
              <a:rPr lang="en-GB" i="1" dirty="0"/>
              <a:t>k</a:t>
            </a:r>
            <a:r>
              <a:rPr lang="en-GB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887836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What is clustering?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k-means clustering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b="1" dirty="0">
                <a:solidFill>
                  <a:schemeClr val="accent1"/>
                </a:solidFill>
              </a:rPr>
              <a:t>Hierarchical clustering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Machine learning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Outline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12429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CE6348-97D6-EF8A-1EB6-146428121C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864" b="3801"/>
          <a:stretch/>
        </p:blipFill>
        <p:spPr>
          <a:xfrm>
            <a:off x="1493133" y="2291793"/>
            <a:ext cx="9128383" cy="453727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01BA7BA-45A7-358C-1E1E-26E78A236034}"/>
              </a:ext>
            </a:extLst>
          </p:cNvPr>
          <p:cNvSpPr txBox="1">
            <a:spLocks/>
          </p:cNvSpPr>
          <p:nvPr/>
        </p:nvSpPr>
        <p:spPr>
          <a:xfrm>
            <a:off x="838200" y="1003823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Each dot on this map is one of a group of 50 hospitals in Scotland. The National Health Service wants to divide these 50 hospitals into regional groups to facilitate management. How would you divide them?</a:t>
            </a:r>
          </a:p>
          <a:p>
            <a:endParaRPr lang="en-GB" dirty="0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FA53EF9-8B25-D987-6132-E9201B00E2B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Managing Scottish Hospitals</a:t>
            </a:r>
            <a:endParaRPr lang="en-GB" dirty="0"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3C011F-DA4C-59B3-739C-18D40B35D878}"/>
              </a:ext>
            </a:extLst>
          </p:cNvPr>
          <p:cNvSpPr txBox="1"/>
          <p:nvPr/>
        </p:nvSpPr>
        <p:spPr>
          <a:xfrm>
            <a:off x="9579980" y="5771600"/>
            <a:ext cx="208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Rob’s ‘local’ hospital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3749425-6F3D-7B4D-9020-C7C027B4EE92}"/>
              </a:ext>
            </a:extLst>
          </p:cNvPr>
          <p:cNvCxnSpPr/>
          <p:nvPr/>
        </p:nvCxnSpPr>
        <p:spPr>
          <a:xfrm flipH="1" flipV="1">
            <a:off x="8299048" y="5509549"/>
            <a:ext cx="1280932" cy="4467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101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spcAft>
                <a:spcPts val="1000"/>
              </a:spcAft>
            </a:pPr>
            <a:r>
              <a:rPr lang="en-GB" dirty="0"/>
              <a:t>Basic idea:</a:t>
            </a:r>
          </a:p>
          <a:p>
            <a:pPr marL="0" indent="0">
              <a:spcAft>
                <a:spcPts val="1000"/>
              </a:spcAft>
              <a:buNone/>
            </a:pPr>
            <a:endParaRPr lang="en-GB" dirty="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dirty="0"/>
              <a:t>No prior ideas about cluster sizes – we will just to </a:t>
            </a:r>
            <a:r>
              <a:rPr lang="en-GB" i="1" dirty="0"/>
              <a:t>every </a:t>
            </a:r>
            <a:r>
              <a:rPr lang="en-GB" dirty="0"/>
              <a:t>cluster size!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dirty="0"/>
              <a:t>Start by putting every individual data point in its own cluster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b="1" dirty="0"/>
              <a:t>Group the two closest clusters </a:t>
            </a:r>
            <a:r>
              <a:rPr lang="en-GB" dirty="0"/>
              <a:t>together in a common cluster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dirty="0"/>
              <a:t>Repeat until you have only one big cluster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680080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B013C3-DCD0-8C1E-1997-34DFAFCE72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839" b="11188"/>
          <a:stretch/>
        </p:blipFill>
        <p:spPr>
          <a:xfrm>
            <a:off x="2487768" y="1581665"/>
            <a:ext cx="7216464" cy="394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7757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30909F-AAA7-D0A5-30CF-EE99652AB5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08" b="12380"/>
          <a:stretch/>
        </p:blipFill>
        <p:spPr>
          <a:xfrm>
            <a:off x="2496537" y="2199501"/>
            <a:ext cx="7198926" cy="394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16276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406449" cy="4351338"/>
          </a:xfrm>
        </p:spPr>
        <p:txBody>
          <a:bodyPr/>
          <a:lstStyle/>
          <a:p>
            <a:pPr marL="0" indent="0">
              <a:spcAft>
                <a:spcPts val="1000"/>
              </a:spcAft>
              <a:buNone/>
            </a:pPr>
            <a:r>
              <a:rPr lang="en-GB" dirty="0"/>
              <a:t>What questions do you have?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734628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406449" cy="4351338"/>
          </a:xfrm>
        </p:spPr>
        <p:txBody>
          <a:bodyPr/>
          <a:lstStyle/>
          <a:p>
            <a:pPr marL="0" indent="0">
              <a:spcAft>
                <a:spcPts val="1000"/>
              </a:spcAft>
              <a:buNone/>
            </a:pPr>
            <a:r>
              <a:rPr lang="en-GB" dirty="0"/>
              <a:t>What questions do you have?</a:t>
            </a:r>
          </a:p>
          <a:p>
            <a:pPr marL="0" indent="0">
              <a:spcAft>
                <a:spcPts val="1000"/>
              </a:spcAft>
              <a:buNone/>
            </a:pPr>
            <a:endParaRPr lang="en-GB" dirty="0"/>
          </a:p>
          <a:p>
            <a:pPr>
              <a:spcBef>
                <a:spcPts val="0"/>
              </a:spcBef>
            </a:pPr>
            <a:r>
              <a:rPr lang="en-GB" dirty="0"/>
              <a:t>How do we define ‘closest together’?</a:t>
            </a:r>
          </a:p>
          <a:p>
            <a:pPr>
              <a:spcBef>
                <a:spcPts val="0"/>
              </a:spcBef>
            </a:pPr>
            <a:r>
              <a:rPr lang="en-GB" dirty="0"/>
              <a:t>Does this outcome depend on initial choices, like for k-means?</a:t>
            </a:r>
          </a:p>
          <a:p>
            <a:pPr>
              <a:spcBef>
                <a:spcPts val="0"/>
              </a:spcBef>
            </a:pPr>
            <a:r>
              <a:rPr lang="en-GB" dirty="0"/>
              <a:t>Why are we doing this?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09266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406449" cy="43513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GB" dirty="0"/>
              <a:t>How do we define ‘closest together’?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01299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406449" cy="43513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GB" dirty="0"/>
              <a:t>How do we define ‘closest together’?</a:t>
            </a:r>
          </a:p>
          <a:p>
            <a:pPr>
              <a:spcBef>
                <a:spcPts val="0"/>
              </a:spcBef>
            </a:pPr>
            <a:endParaRPr lang="en-GB" dirty="0"/>
          </a:p>
          <a:p>
            <a:pPr>
              <a:spcBef>
                <a:spcPts val="0"/>
              </a:spcBef>
            </a:pPr>
            <a:r>
              <a:rPr lang="en-GB" dirty="0"/>
              <a:t>Several methods exist:	</a:t>
            </a:r>
          </a:p>
          <a:p>
            <a:pPr lvl="1">
              <a:spcBef>
                <a:spcPts val="0"/>
              </a:spcBef>
            </a:pPr>
            <a:r>
              <a:rPr lang="en-GB" dirty="0"/>
              <a:t>Shortest distance between points of two clusters (single-linkage clustering)</a:t>
            </a:r>
          </a:p>
          <a:p>
            <a:pPr lvl="1">
              <a:spcBef>
                <a:spcPts val="0"/>
              </a:spcBef>
            </a:pPr>
            <a:r>
              <a:rPr lang="en-GB" dirty="0"/>
              <a:t>Longest distance between points of two clusters (complete-linkage clustering)</a:t>
            </a:r>
          </a:p>
          <a:p>
            <a:pPr lvl="1">
              <a:spcBef>
                <a:spcPts val="0"/>
              </a:spcBef>
            </a:pPr>
            <a:r>
              <a:rPr lang="en-GB" dirty="0"/>
              <a:t>Mean distance between points of two clusters (average linkage cluster)</a:t>
            </a:r>
          </a:p>
          <a:p>
            <a:pPr lvl="1">
              <a:spcBef>
                <a:spcPts val="0"/>
              </a:spcBef>
            </a:pPr>
            <a:r>
              <a:rPr lang="en-GB" dirty="0"/>
              <a:t>…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7095013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406449" cy="43513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GB" dirty="0"/>
              <a:t>Does the outcome depend on initial choices, like for k-means?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   No (apart from the distance measure chosen)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715710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406449" cy="43513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GB" dirty="0"/>
              <a:t>Does the outcome depend on initial choices, like for k-means?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   No (apart from the distance measure chosen)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>
              <a:spcBef>
                <a:spcPts val="0"/>
              </a:spcBef>
            </a:pPr>
            <a:r>
              <a:rPr lang="en-GB" dirty="0"/>
              <a:t>Why are we doing this?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   It produces a phylogeny that is useful to choose possible cluster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   numbers, cluster sizes, etc. The phylogeny is also closely related to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/>
              <a:t>   evolutionary analysis.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24200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clustering</a:t>
            </a:r>
            <a:endParaRPr lang="en-GB" dirty="0"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389582-F7A5-C1C4-452D-D10A4A4C1F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14" b="8464"/>
          <a:stretch/>
        </p:blipFill>
        <p:spPr>
          <a:xfrm>
            <a:off x="1756045" y="1541795"/>
            <a:ext cx="8679910" cy="505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66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4F2018-71A1-5F52-7006-62C172F7D1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4015"/>
          <a:stretch/>
        </p:blipFill>
        <p:spPr>
          <a:xfrm>
            <a:off x="1531809" y="2245495"/>
            <a:ext cx="9128382" cy="4560426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44C734D-EA6F-82A2-C8D9-FC891A94DD65}"/>
              </a:ext>
            </a:extLst>
          </p:cNvPr>
          <p:cNvSpPr txBox="1">
            <a:spLocks/>
          </p:cNvSpPr>
          <p:nvPr/>
        </p:nvSpPr>
        <p:spPr>
          <a:xfrm>
            <a:off x="838200" y="1003823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Each dot on this map is one of a group of 50 hospitals in Scotland. The National Health Service wants to divide these 50 hospitals into regional groups to facilitate management. How would you divide them?</a:t>
            </a:r>
          </a:p>
          <a:p>
            <a:endParaRPr lang="en-GB" dirty="0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A34D896E-334F-04F6-2B07-86A1BEBB1AB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Managing Scottish Hospitals</a:t>
            </a:r>
            <a:endParaRPr lang="en-GB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979FA3-8F86-5CC9-CBF9-6C10EA48AB73}"/>
              </a:ext>
            </a:extLst>
          </p:cNvPr>
          <p:cNvSpPr txBox="1"/>
          <p:nvPr/>
        </p:nvSpPr>
        <p:spPr>
          <a:xfrm>
            <a:off x="9579980" y="5736875"/>
            <a:ext cx="208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Rob’s ‘local’ hospital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D271BB-F990-96DB-B205-5553CA5E1931}"/>
              </a:ext>
            </a:extLst>
          </p:cNvPr>
          <p:cNvCxnSpPr/>
          <p:nvPr/>
        </p:nvCxnSpPr>
        <p:spPr>
          <a:xfrm flipH="1" flipV="1">
            <a:off x="8299048" y="5474824"/>
            <a:ext cx="1280932" cy="4467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66027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Hierarchical vs k-means clustering</a:t>
            </a:r>
            <a:endParaRPr lang="en-GB" dirty="0">
              <a:latin typeface="+mn-l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B1C5D02-D0A5-A454-3A90-36C58D4A5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Which one would you pick?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AFBEB9-1A9A-0600-83F6-56878FD802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482" b="3113"/>
          <a:stretch/>
        </p:blipFill>
        <p:spPr>
          <a:xfrm>
            <a:off x="2578421" y="2359742"/>
            <a:ext cx="7035159" cy="413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234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What is clustering?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k-means clustering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dirty="0"/>
              <a:t>Hierarchical clustering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GB" b="1" dirty="0">
                <a:solidFill>
                  <a:schemeClr val="accent1"/>
                </a:solidFill>
              </a:rPr>
              <a:t>Machine learning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Outline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923176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805810" cy="503237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GB" dirty="0"/>
              <a:t>To learn something from the data given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Machine learning: what is it?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585331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805810" cy="503237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GB" dirty="0"/>
              <a:t>To learn something from the data given</a:t>
            </a:r>
          </a:p>
          <a:p>
            <a:pPr>
              <a:spcBef>
                <a:spcPts val="0"/>
              </a:spcBef>
            </a:pPr>
            <a:r>
              <a:rPr lang="en-GB" dirty="0"/>
              <a:t>Clustering is a king of machine learning – ‘unsupervised learning’</a:t>
            </a:r>
          </a:p>
          <a:p>
            <a:pPr lvl="1">
              <a:spcBef>
                <a:spcPts val="0"/>
              </a:spcBef>
            </a:pPr>
            <a:r>
              <a:rPr lang="en-GB" dirty="0"/>
              <a:t>No </a:t>
            </a:r>
            <a:r>
              <a:rPr lang="en-GB" i="1" dirty="0"/>
              <a:t>supervisors </a:t>
            </a:r>
            <a:r>
              <a:rPr lang="en-GB" dirty="0"/>
              <a:t>needed</a:t>
            </a:r>
          </a:p>
          <a:p>
            <a:pPr lvl="1">
              <a:spcBef>
                <a:spcPts val="0"/>
              </a:spcBef>
            </a:pPr>
            <a:r>
              <a:rPr lang="en-GB" dirty="0"/>
              <a:t>i.e. all we get is a bag of data points without any labels</a:t>
            </a:r>
          </a:p>
          <a:p>
            <a:pPr lvl="1">
              <a:spcBef>
                <a:spcPts val="0"/>
              </a:spcBef>
            </a:pPr>
            <a:r>
              <a:rPr lang="en-GB" dirty="0"/>
              <a:t>e.g. 50 hospitals, a bunch of pictures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Machine learning: what is it?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8135466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805810" cy="503237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GB" dirty="0"/>
              <a:t>To learn something from the data given</a:t>
            </a:r>
          </a:p>
          <a:p>
            <a:pPr>
              <a:spcBef>
                <a:spcPts val="0"/>
              </a:spcBef>
            </a:pPr>
            <a:r>
              <a:rPr lang="en-GB" dirty="0"/>
              <a:t>Clustering is a king of machine learning – ‘unsupervised learning’</a:t>
            </a:r>
          </a:p>
          <a:p>
            <a:pPr lvl="1">
              <a:spcBef>
                <a:spcPts val="0"/>
              </a:spcBef>
            </a:pPr>
            <a:r>
              <a:rPr lang="en-GB" dirty="0"/>
              <a:t>No </a:t>
            </a:r>
            <a:r>
              <a:rPr lang="en-GB" i="1" dirty="0"/>
              <a:t>supervisors </a:t>
            </a:r>
            <a:r>
              <a:rPr lang="en-GB" dirty="0"/>
              <a:t>needed</a:t>
            </a:r>
          </a:p>
          <a:p>
            <a:pPr lvl="1">
              <a:spcBef>
                <a:spcPts val="0"/>
              </a:spcBef>
            </a:pPr>
            <a:r>
              <a:rPr lang="en-GB" dirty="0"/>
              <a:t>i.e. all we get is a bag of data points without any labels</a:t>
            </a:r>
          </a:p>
          <a:p>
            <a:pPr lvl="1">
              <a:spcBef>
                <a:spcPts val="0"/>
              </a:spcBef>
            </a:pPr>
            <a:r>
              <a:rPr lang="en-GB" dirty="0"/>
              <a:t>e.g. 50 hospitals, a bunch of pictures</a:t>
            </a:r>
          </a:p>
          <a:p>
            <a:pPr>
              <a:spcBef>
                <a:spcPts val="0"/>
              </a:spcBef>
            </a:pPr>
            <a:r>
              <a:rPr lang="en-GB" dirty="0"/>
              <a:t>Another kind of machine learning – ‘supervised learning’</a:t>
            </a:r>
          </a:p>
          <a:p>
            <a:pPr lvl="1">
              <a:spcBef>
                <a:spcPts val="0"/>
              </a:spcBef>
            </a:pPr>
            <a:r>
              <a:rPr lang="en-GB" dirty="0"/>
              <a:t>Do need a </a:t>
            </a:r>
            <a:r>
              <a:rPr lang="en-GB" i="1" dirty="0"/>
              <a:t>supervisor </a:t>
            </a:r>
            <a:r>
              <a:rPr lang="en-GB" dirty="0"/>
              <a:t>(training data)</a:t>
            </a:r>
          </a:p>
          <a:p>
            <a:pPr lvl="1">
              <a:spcBef>
                <a:spcPts val="0"/>
              </a:spcBef>
            </a:pPr>
            <a:r>
              <a:rPr lang="en-GB" dirty="0"/>
              <a:t>i.e. we need to get some data points with given labels</a:t>
            </a:r>
          </a:p>
          <a:p>
            <a:pPr lvl="1">
              <a:spcBef>
                <a:spcPts val="0"/>
              </a:spcBef>
            </a:pPr>
            <a:r>
              <a:rPr lang="en-GB" dirty="0"/>
              <a:t>e.g. 50 hospitals labelled with grades (‘Edinburgh’, ‘Glasgow’, …), pictures labelled as dog or cat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Machine learning: what is it?</a:t>
            </a:r>
            <a:endParaRPr lang="en-GB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4EC1A2-1F6F-D76E-FB6B-0D867600EBEC}"/>
              </a:ext>
            </a:extLst>
          </p:cNvPr>
          <p:cNvSpPr txBox="1"/>
          <p:nvPr/>
        </p:nvSpPr>
        <p:spPr>
          <a:xfrm rot="21253650">
            <a:off x="8001202" y="5036733"/>
            <a:ext cx="49287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C00000"/>
                </a:solidFill>
              </a:rPr>
              <a:t>Remember Week 2.9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‘Supervised and 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Unsupervised learning’ !</a:t>
            </a:r>
          </a:p>
        </p:txBody>
      </p:sp>
    </p:spTree>
    <p:extLst>
      <p:ext uri="{BB962C8B-B14F-4D97-AF65-F5344CB8AC3E}">
        <p14:creationId xmlns:p14="http://schemas.microsoft.com/office/powerpoint/2010/main" val="425387076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805810" cy="503237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GB" dirty="0"/>
              <a:t>To learn something from the data given</a:t>
            </a:r>
          </a:p>
          <a:p>
            <a:pPr>
              <a:spcBef>
                <a:spcPts val="0"/>
              </a:spcBef>
            </a:pPr>
            <a:r>
              <a:rPr lang="en-GB" dirty="0"/>
              <a:t>Clustering is a king of machine learning – ‘unsupervised learning’</a:t>
            </a:r>
          </a:p>
          <a:p>
            <a:pPr lvl="1">
              <a:spcBef>
                <a:spcPts val="0"/>
              </a:spcBef>
            </a:pPr>
            <a:r>
              <a:rPr lang="en-GB" dirty="0"/>
              <a:t>No </a:t>
            </a:r>
            <a:r>
              <a:rPr lang="en-GB" i="1" dirty="0"/>
              <a:t>supervisors </a:t>
            </a:r>
            <a:r>
              <a:rPr lang="en-GB" dirty="0"/>
              <a:t>needed</a:t>
            </a:r>
          </a:p>
          <a:p>
            <a:pPr lvl="1">
              <a:spcBef>
                <a:spcPts val="0"/>
              </a:spcBef>
            </a:pPr>
            <a:r>
              <a:rPr lang="en-GB" dirty="0"/>
              <a:t>i.e. all we get is a bag of data points without any labels</a:t>
            </a:r>
          </a:p>
          <a:p>
            <a:pPr lvl="1">
              <a:spcBef>
                <a:spcPts val="0"/>
              </a:spcBef>
            </a:pPr>
            <a:r>
              <a:rPr lang="en-GB" dirty="0"/>
              <a:t>e.g. 50 hospitals, a bunch of pictures</a:t>
            </a:r>
          </a:p>
          <a:p>
            <a:pPr>
              <a:spcBef>
                <a:spcPts val="0"/>
              </a:spcBef>
            </a:pPr>
            <a:r>
              <a:rPr lang="en-GB" dirty="0"/>
              <a:t>Another kind of machine learning – ‘supervised learning’</a:t>
            </a:r>
          </a:p>
          <a:p>
            <a:pPr lvl="1">
              <a:spcBef>
                <a:spcPts val="0"/>
              </a:spcBef>
            </a:pPr>
            <a:r>
              <a:rPr lang="en-GB" dirty="0"/>
              <a:t>Do need a </a:t>
            </a:r>
            <a:r>
              <a:rPr lang="en-GB" i="1" dirty="0"/>
              <a:t>supervisor </a:t>
            </a:r>
            <a:r>
              <a:rPr lang="en-GB" dirty="0"/>
              <a:t>(training data)</a:t>
            </a:r>
          </a:p>
          <a:p>
            <a:pPr lvl="1">
              <a:spcBef>
                <a:spcPts val="0"/>
              </a:spcBef>
            </a:pPr>
            <a:r>
              <a:rPr lang="en-GB" dirty="0"/>
              <a:t>i.e. we need to get some data points with given labels</a:t>
            </a:r>
          </a:p>
          <a:p>
            <a:pPr lvl="1">
              <a:spcBef>
                <a:spcPts val="0"/>
              </a:spcBef>
            </a:pPr>
            <a:r>
              <a:rPr lang="en-GB" dirty="0"/>
              <a:t>e.g. 50 hospitals labelled with grades (‘Edinburgh’, ‘Glasgow’, …), pictures labelled as dog or cat</a:t>
            </a:r>
          </a:p>
          <a:p>
            <a:pPr>
              <a:spcBef>
                <a:spcPts val="0"/>
              </a:spcBef>
            </a:pPr>
            <a:r>
              <a:rPr lang="en-GB" dirty="0"/>
              <a:t>A third kind of machine learning – ‘reinforcement learning’</a:t>
            </a:r>
          </a:p>
          <a:p>
            <a:pPr lvl="1">
              <a:spcBef>
                <a:spcPts val="0"/>
              </a:spcBef>
            </a:pPr>
            <a:r>
              <a:rPr lang="en-GB" dirty="0"/>
              <a:t>Also need some interactive </a:t>
            </a:r>
            <a:r>
              <a:rPr lang="en-GB" i="1" dirty="0"/>
              <a:t>supervisor</a:t>
            </a:r>
            <a:endParaRPr lang="en-GB" dirty="0"/>
          </a:p>
          <a:p>
            <a:pPr lvl="1">
              <a:spcBef>
                <a:spcPts val="0"/>
              </a:spcBef>
            </a:pPr>
            <a:r>
              <a:rPr lang="en-GB" dirty="0"/>
              <a:t>i.e. we get some feedback from the environment to adjust our actions</a:t>
            </a:r>
          </a:p>
          <a:p>
            <a:pPr lvl="1">
              <a:spcBef>
                <a:spcPts val="0"/>
              </a:spcBef>
            </a:pPr>
            <a:r>
              <a:rPr lang="en-GB" dirty="0"/>
              <a:t>e.g. robot control in catching things, self-driving cars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Machine learning: what is it?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030626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805810" cy="503237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GB" dirty="0"/>
              <a:t>Classification</a:t>
            </a:r>
          </a:p>
          <a:p>
            <a:pPr lvl="1">
              <a:spcBef>
                <a:spcPts val="0"/>
              </a:spcBef>
            </a:pPr>
            <a:r>
              <a:rPr lang="en-GB" dirty="0"/>
              <a:t>The data are with discrete labels</a:t>
            </a:r>
          </a:p>
          <a:p>
            <a:pPr lvl="1">
              <a:spcBef>
                <a:spcPts val="0"/>
              </a:spcBef>
            </a:pPr>
            <a:r>
              <a:rPr lang="en-GB" dirty="0"/>
              <a:t>e.g. 50 hospitals labelled with grades (‘Edinburgh’, ‘Glasgow’, …), pictures labelled as dog or cat</a:t>
            </a:r>
          </a:p>
          <a:p>
            <a:pPr lvl="1">
              <a:spcBef>
                <a:spcPts val="0"/>
              </a:spcBef>
            </a:pPr>
            <a:endParaRPr lang="en-GB" dirty="0"/>
          </a:p>
          <a:p>
            <a:pPr>
              <a:spcBef>
                <a:spcPts val="0"/>
              </a:spcBef>
            </a:pPr>
            <a:r>
              <a:rPr lang="en-GB" dirty="0"/>
              <a:t>Regression</a:t>
            </a:r>
          </a:p>
          <a:p>
            <a:pPr lvl="1">
              <a:spcBef>
                <a:spcPts val="0"/>
              </a:spcBef>
            </a:pPr>
            <a:r>
              <a:rPr lang="en-GB" dirty="0"/>
              <a:t>The data are with continuous labels</a:t>
            </a:r>
          </a:p>
          <a:p>
            <a:pPr lvl="1">
              <a:spcBef>
                <a:spcPts val="0"/>
              </a:spcBef>
            </a:pPr>
            <a:r>
              <a:rPr lang="en-GB" dirty="0"/>
              <a:t>e.g. 50 hospitals labelled with some score range from 0 to 100, patients’ blood pressure in some mmHg, patients’ temperature in some degrees Celsius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Two types of supervised learning</a:t>
            </a:r>
            <a:endParaRPr lang="en-GB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10DA7E-1ED1-F7C8-A71A-6A8F8D0C456B}"/>
              </a:ext>
            </a:extLst>
          </p:cNvPr>
          <p:cNvSpPr txBox="1"/>
          <p:nvPr/>
        </p:nvSpPr>
        <p:spPr>
          <a:xfrm rot="21253650">
            <a:off x="8001202" y="5036733"/>
            <a:ext cx="49287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C00000"/>
                </a:solidFill>
              </a:rPr>
              <a:t>Remember Week 2.9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‘Supervised and </a:t>
            </a:r>
          </a:p>
          <a:p>
            <a:r>
              <a:rPr lang="en-GB" sz="2800" b="1" dirty="0">
                <a:solidFill>
                  <a:srgbClr val="C00000"/>
                </a:solidFill>
              </a:rPr>
              <a:t>Unsupervised learning’ !</a:t>
            </a:r>
          </a:p>
        </p:txBody>
      </p:sp>
    </p:spTree>
    <p:extLst>
      <p:ext uri="{BB962C8B-B14F-4D97-AF65-F5344CB8AC3E}">
        <p14:creationId xmlns:p14="http://schemas.microsoft.com/office/powerpoint/2010/main" val="206095180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Example: classification</a:t>
            </a:r>
            <a:endParaRPr lang="en-GB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8140AA-308E-58DD-BC6D-9AD941900E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74" b="9179"/>
          <a:stretch/>
        </p:blipFill>
        <p:spPr>
          <a:xfrm>
            <a:off x="1531809" y="1548384"/>
            <a:ext cx="9128382" cy="468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2926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Example: classification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96B18B-46CD-D98D-F1B9-73EC21C24E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367" b="7622"/>
          <a:stretch/>
        </p:blipFill>
        <p:spPr>
          <a:xfrm>
            <a:off x="1531811" y="1402080"/>
            <a:ext cx="9128379" cy="492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187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Example: classification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74D683-756A-01FF-F09D-9A37765192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414" b="7932"/>
          <a:stretch/>
        </p:blipFill>
        <p:spPr>
          <a:xfrm>
            <a:off x="1531809" y="1414272"/>
            <a:ext cx="9128382" cy="490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371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4C2A1E-A465-A113-F888-BC53F595D8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298" b="3845"/>
          <a:stretch/>
        </p:blipFill>
        <p:spPr>
          <a:xfrm>
            <a:off x="1531809" y="2176046"/>
            <a:ext cx="9128382" cy="4641449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959F468-1559-71BD-8E47-1ED1EF9D2F74}"/>
              </a:ext>
            </a:extLst>
          </p:cNvPr>
          <p:cNvSpPr txBox="1">
            <a:spLocks/>
          </p:cNvSpPr>
          <p:nvPr/>
        </p:nvSpPr>
        <p:spPr>
          <a:xfrm>
            <a:off x="838200" y="1003823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Each dot on this map is one of a group of 50 hospitals in Scotland. The National Health Service wants to divide these 50 hospitals into regional groups to facilitate management. How would you divide them?</a:t>
            </a:r>
          </a:p>
          <a:p>
            <a:endParaRPr lang="en-GB" dirty="0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84CEE77F-4867-BB3B-B6CB-18F226DC10B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Managing Scottish Hospitals</a:t>
            </a:r>
            <a:endParaRPr lang="en-GB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70402-7669-D5CF-A8F0-30307F560286}"/>
              </a:ext>
            </a:extLst>
          </p:cNvPr>
          <p:cNvSpPr txBox="1"/>
          <p:nvPr/>
        </p:nvSpPr>
        <p:spPr>
          <a:xfrm>
            <a:off x="9579980" y="5736875"/>
            <a:ext cx="208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Rob’s ‘local’ hospital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9235EF3-D71E-23FD-C1F8-07879E13B2A2}"/>
              </a:ext>
            </a:extLst>
          </p:cNvPr>
          <p:cNvCxnSpPr/>
          <p:nvPr/>
        </p:nvCxnSpPr>
        <p:spPr>
          <a:xfrm flipH="1" flipV="1">
            <a:off x="8299048" y="5474824"/>
            <a:ext cx="1280932" cy="4467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16982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Example: classification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315ADE-9DCE-FFF5-47AB-3C02A6CB29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058" b="6683"/>
          <a:stretch/>
        </p:blipFill>
        <p:spPr>
          <a:xfrm>
            <a:off x="1531809" y="1389888"/>
            <a:ext cx="9128382" cy="50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7235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Example: classification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271DA1-D2A2-7414-BA5B-B444E84209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592" b="5338"/>
          <a:stretch/>
        </p:blipFill>
        <p:spPr>
          <a:xfrm>
            <a:off x="1531809" y="1426464"/>
            <a:ext cx="9128382" cy="506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467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Example: classification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FED2BF-CB59-B743-F8DC-C18F295E1C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235" b="5338"/>
          <a:stretch/>
        </p:blipFill>
        <p:spPr>
          <a:xfrm>
            <a:off x="1531809" y="1402080"/>
            <a:ext cx="9128382" cy="509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11375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Example: classification</a:t>
            </a:r>
            <a:endParaRPr lang="en-GB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D614BC-E9B6-0680-9F9F-68BC0A1C99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235" b="9893"/>
          <a:stretch/>
        </p:blipFill>
        <p:spPr>
          <a:xfrm>
            <a:off x="1531809" y="1402080"/>
            <a:ext cx="9128382" cy="477926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13FE0C-213F-14D5-FCF5-53EFF31FF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6010656"/>
            <a:ext cx="10805810" cy="847344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</a:pPr>
            <a:r>
              <a:rPr lang="en-GB" dirty="0"/>
              <a:t>Actually, this model is not perfect. One red point would be misclassified as blue and one blue point would be misclassified as red.</a:t>
            </a:r>
          </a:p>
        </p:txBody>
      </p:sp>
    </p:spTree>
    <p:extLst>
      <p:ext uri="{BB962C8B-B14F-4D97-AF65-F5344CB8AC3E}">
        <p14:creationId xmlns:p14="http://schemas.microsoft.com/office/powerpoint/2010/main" val="27484411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200" b="1" dirty="0">
                <a:solidFill>
                  <a:schemeClr val="accent1"/>
                </a:solidFill>
                <a:latin typeface="+mn-lt"/>
              </a:rPr>
              <a:t>Measuring the quality of a classification model</a:t>
            </a:r>
            <a:endParaRPr lang="en-GB" sz="4200" dirty="0">
              <a:latin typeface="+mn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1155CF-D441-6E9F-F100-29F72563F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55591"/>
          </a:xfrm>
        </p:spPr>
        <p:txBody>
          <a:bodyPr>
            <a:normAutofit/>
          </a:bodyPr>
          <a:lstStyle/>
          <a:p>
            <a:r>
              <a:rPr lang="en-GB" dirty="0"/>
              <a:t>In a classification problem with two labels, we often refer to one label as ‘positive’ and the other ‘negative’.</a:t>
            </a:r>
          </a:p>
          <a:p>
            <a:r>
              <a:rPr lang="en-GB" dirty="0"/>
              <a:t>Suppose the red points are the ‘positive’ group, and the blue points the ‘negative’ group.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What are the TP, FP, FN, and TN in our classification example?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69CEB40-B6A8-D281-7B99-A979DE8A15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4476807"/>
              </p:ext>
            </p:extLst>
          </p:nvPr>
        </p:nvGraphicFramePr>
        <p:xfrm>
          <a:off x="1121664" y="3584786"/>
          <a:ext cx="9948672" cy="234481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16224">
                  <a:extLst>
                    <a:ext uri="{9D8B030D-6E8A-4147-A177-3AD203B41FA5}">
                      <a16:colId xmlns:a16="http://schemas.microsoft.com/office/drawing/2014/main" val="2423942152"/>
                    </a:ext>
                  </a:extLst>
                </a:gridCol>
                <a:gridCol w="3316224">
                  <a:extLst>
                    <a:ext uri="{9D8B030D-6E8A-4147-A177-3AD203B41FA5}">
                      <a16:colId xmlns:a16="http://schemas.microsoft.com/office/drawing/2014/main" val="264604632"/>
                    </a:ext>
                  </a:extLst>
                </a:gridCol>
                <a:gridCol w="3316224">
                  <a:extLst>
                    <a:ext uri="{9D8B030D-6E8A-4147-A177-3AD203B41FA5}">
                      <a16:colId xmlns:a16="http://schemas.microsoft.com/office/drawing/2014/main" val="2072704298"/>
                    </a:ext>
                  </a:extLst>
                </a:gridCol>
              </a:tblGrid>
              <a:tr h="637935">
                <a:tc>
                  <a:txBody>
                    <a:bodyPr/>
                    <a:lstStyle/>
                    <a:p>
                      <a:endParaRPr lang="en-GB" sz="25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Known red (positive)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Known blue (negative)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18534"/>
                  </a:ext>
                </a:extLst>
              </a:tr>
              <a:tr h="637935">
                <a:tc>
                  <a:txBody>
                    <a:bodyPr/>
                    <a:lstStyle/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Classified as red</a:t>
                      </a:r>
                    </a:p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(positive)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True positive (TP)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False positive (FP)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44316"/>
                  </a:ext>
                </a:extLst>
              </a:tr>
              <a:tr h="637935">
                <a:tc>
                  <a:txBody>
                    <a:bodyPr/>
                    <a:lstStyle/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Classified as blue</a:t>
                      </a:r>
                    </a:p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(negative)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False negative (FN)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500" b="0" dirty="0">
                          <a:solidFill>
                            <a:schemeClr val="tx1"/>
                          </a:solidFill>
                        </a:rPr>
                        <a:t>True negative (TN)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16271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388969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200" b="1" dirty="0">
                <a:solidFill>
                  <a:schemeClr val="accent1"/>
                </a:solidFill>
                <a:latin typeface="+mn-lt"/>
              </a:rPr>
              <a:t>Measuring the quality of a classification model</a:t>
            </a:r>
            <a:endParaRPr lang="en-GB" sz="4200" dirty="0">
              <a:latin typeface="+mn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1155CF-D441-6E9F-F100-29F72563F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55591"/>
          </a:xfrm>
        </p:spPr>
        <p:txBody>
          <a:bodyPr>
            <a:normAutofit/>
          </a:bodyPr>
          <a:lstStyle/>
          <a:p>
            <a:r>
              <a:rPr lang="en-GB" dirty="0"/>
              <a:t>Proportion of data correctly classified:</a:t>
            </a:r>
          </a:p>
          <a:p>
            <a:endParaRPr lang="en-GB" dirty="0"/>
          </a:p>
          <a:p>
            <a:r>
              <a:rPr lang="en-GB" dirty="0"/>
              <a:t>Proportion of positive data correctly classified</a:t>
            </a:r>
          </a:p>
          <a:p>
            <a:endParaRPr lang="en-GB" dirty="0"/>
          </a:p>
          <a:p>
            <a:r>
              <a:rPr lang="en-GB" dirty="0"/>
              <a:t>Proportion of negative data correctly classified</a:t>
            </a:r>
          </a:p>
          <a:p>
            <a:endParaRPr lang="en-GB" dirty="0"/>
          </a:p>
          <a:p>
            <a:r>
              <a:rPr lang="en-GB" dirty="0"/>
              <a:t>Proportion of true positive in the data classified as ‘positive’</a:t>
            </a:r>
          </a:p>
          <a:p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What are these measures in our classification example?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EE3D11D-C35A-F0C3-B981-0E781C5AAA29}"/>
                  </a:ext>
                </a:extLst>
              </p:cNvPr>
              <p:cNvSpPr txBox="1"/>
              <p:nvPr/>
            </p:nvSpPr>
            <p:spPr>
              <a:xfrm>
                <a:off x="4509829" y="2295935"/>
                <a:ext cx="3172343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Accuracy</m:t>
                      </m:r>
                      <m:r>
                        <a:rPr lang="en-GB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TP</m:t>
                          </m:r>
                          <m: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TN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TP</m:t>
                          </m:r>
                          <m: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TN</m:t>
                          </m:r>
                          <m: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FP</m:t>
                          </m:r>
                          <m: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FN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EE3D11D-C35A-F0C3-B981-0E781C5AAA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9829" y="2295935"/>
                <a:ext cx="3172343" cy="523157"/>
              </a:xfrm>
              <a:prstGeom prst="rect">
                <a:avLst/>
              </a:prstGeom>
              <a:blipFill>
                <a:blip r:embed="rId3"/>
                <a:stretch>
                  <a:fillRect l="-2400" r="-1200" b="-142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C33D9B7-56D1-E018-BBD4-48F5BD02BC24}"/>
                  </a:ext>
                </a:extLst>
              </p:cNvPr>
              <p:cNvSpPr txBox="1"/>
              <p:nvPr/>
            </p:nvSpPr>
            <p:spPr>
              <a:xfrm>
                <a:off x="4990729" y="3330599"/>
                <a:ext cx="2210542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Sensitivity</m:t>
                      </m:r>
                      <m:r>
                        <a:rPr lang="en-GB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TP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TP</m:t>
                          </m:r>
                          <m: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FN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C33D9B7-56D1-E018-BBD4-48F5BD02BC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0729" y="3330599"/>
                <a:ext cx="2210542" cy="523157"/>
              </a:xfrm>
              <a:prstGeom prst="rect">
                <a:avLst/>
              </a:prstGeom>
              <a:blipFill>
                <a:blip r:embed="rId4"/>
                <a:stretch>
                  <a:fillRect l="-3448" t="-2381" r="-2299" b="-119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5A710AA-3D47-86F0-AC11-40A6E1257436}"/>
                  </a:ext>
                </a:extLst>
              </p:cNvPr>
              <p:cNvSpPr txBox="1"/>
              <p:nvPr/>
            </p:nvSpPr>
            <p:spPr>
              <a:xfrm>
                <a:off x="4973065" y="4326571"/>
                <a:ext cx="2245871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Specificity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𝑇𝑁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𝑇𝑁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5A710AA-3D47-86F0-AC11-40A6E12574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3065" y="4326571"/>
                <a:ext cx="2245871" cy="523157"/>
              </a:xfrm>
              <a:prstGeom prst="rect">
                <a:avLst/>
              </a:prstGeom>
              <a:blipFill>
                <a:blip r:embed="rId5"/>
                <a:stretch>
                  <a:fillRect l="-3371" t="-2326" r="-1685" b="-930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CFD70A8-9B7E-9FFB-562F-CF54D450FCAC}"/>
                  </a:ext>
                </a:extLst>
              </p:cNvPr>
              <p:cNvSpPr txBox="1"/>
              <p:nvPr/>
            </p:nvSpPr>
            <p:spPr>
              <a:xfrm>
                <a:off x="3966379" y="5309616"/>
                <a:ext cx="4259243" cy="5231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Positive</m:t>
                      </m:r>
                      <m:r>
                        <a:rPr lang="en-GB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Predictive</m:t>
                      </m:r>
                      <m:r>
                        <a:rPr lang="en-GB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Value</m:t>
                      </m:r>
                      <m:r>
                        <a:rPr lang="en-GB" b="0" i="0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PPV</m:t>
                      </m:r>
                      <m:r>
                        <a:rPr lang="en-GB" b="0" i="0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𝑇𝑃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CFD70A8-9B7E-9FFB-562F-CF54D450FC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6379" y="5309616"/>
                <a:ext cx="4259243" cy="523157"/>
              </a:xfrm>
              <a:prstGeom prst="rect">
                <a:avLst/>
              </a:prstGeom>
              <a:blipFill>
                <a:blip r:embed="rId6"/>
                <a:stretch>
                  <a:fillRect l="-893" t="-2381" r="-595" b="-1190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2399831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07FC-A3F5-1442-AA9D-A8DDC42A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/>
              <a:t>Now, </a:t>
            </a:r>
            <a:r>
              <a:rPr lang="en-GB" dirty="0"/>
              <a:t>you should be able to:</a:t>
            </a:r>
          </a:p>
          <a:p>
            <a:r>
              <a:rPr lang="en-GB" dirty="0"/>
              <a:t>Explain how clustering works (k-means, hierarchical clustering)</a:t>
            </a:r>
          </a:p>
          <a:p>
            <a:r>
              <a:rPr lang="en-GB" dirty="0"/>
              <a:t>Discuss the choices that need to be made when tackling a clustering problem</a:t>
            </a:r>
          </a:p>
          <a:p>
            <a:r>
              <a:rPr lang="en-GB" dirty="0"/>
              <a:t>Explain how supervised machine learning works (classification)</a:t>
            </a:r>
          </a:p>
          <a:p>
            <a:r>
              <a:rPr lang="en-GB" dirty="0"/>
              <a:t>How to simply evaluate a classification method</a:t>
            </a:r>
          </a:p>
          <a:p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519B79-7FC7-4B46-BD3C-375BBD99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Learning objectives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650831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FFC3444-6741-454F-B10B-0C96FE021A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9791"/>
            <a:ext cx="9144000" cy="1206661"/>
          </a:xfrm>
        </p:spPr>
        <p:txBody>
          <a:bodyPr>
            <a:noAutofit/>
          </a:bodyPr>
          <a:lstStyle/>
          <a:p>
            <a:r>
              <a:rPr lang="en-GB" sz="3000" dirty="0"/>
              <a:t>ADS2, Lecture 2.13</a:t>
            </a:r>
          </a:p>
          <a:p>
            <a:r>
              <a:rPr lang="en-GB" sz="3000" dirty="0"/>
              <a:t>Dr Rob Young – </a:t>
            </a:r>
            <a:r>
              <a:rPr lang="en-GB" sz="3000" dirty="0">
                <a:hlinkClick r:id="rId2"/>
              </a:rPr>
              <a:t>robert.young@ed.ac.uk</a:t>
            </a:r>
            <a:r>
              <a:rPr lang="en-GB" sz="3000" dirty="0"/>
              <a:t> </a:t>
            </a:r>
          </a:p>
          <a:p>
            <a:r>
              <a:rPr lang="en-GB" sz="3000" dirty="0"/>
              <a:t>Semester 2, 2023/24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2C398A7-42F2-604A-AF11-FD61E82115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5743" y="2424993"/>
            <a:ext cx="9320514" cy="1786117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GB" sz="5200" b="1" dirty="0">
                <a:solidFill>
                  <a:schemeClr val="accent1"/>
                </a:solidFill>
                <a:latin typeface="+mn-lt"/>
              </a:rPr>
              <a:t>Clustering and Machine Learning</a:t>
            </a:r>
            <a:br>
              <a:rPr lang="en-GB" sz="5200" b="1" dirty="0">
                <a:solidFill>
                  <a:schemeClr val="accent1"/>
                </a:solidFill>
                <a:latin typeface="+mn-lt"/>
              </a:rPr>
            </a:br>
            <a:r>
              <a:rPr lang="en-GB" sz="5200" b="1" dirty="0">
                <a:solidFill>
                  <a:schemeClr val="accent1"/>
                </a:solidFill>
                <a:latin typeface="+mn-lt"/>
              </a:rPr>
              <a:t>Any questions?</a:t>
            </a:r>
          </a:p>
        </p:txBody>
      </p:sp>
      <p:pic>
        <p:nvPicPr>
          <p:cNvPr id="5" name="Picture 1" descr="page1image43643696">
            <a:extLst>
              <a:ext uri="{FF2B5EF4-FFF2-40B4-BE49-F238E27FC236}">
                <a16:creationId xmlns:a16="http://schemas.microsoft.com/office/drawing/2014/main" id="{7EE5CDFF-7F71-224F-9EDE-53D7934AF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928" y="283074"/>
            <a:ext cx="10585426" cy="2141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3045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07A21F-AA34-7C6B-E0C8-49BE78788C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467" b="4522"/>
          <a:stretch/>
        </p:blipFill>
        <p:spPr>
          <a:xfrm>
            <a:off x="1531809" y="2187622"/>
            <a:ext cx="9128382" cy="45835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FD40A5-1255-E614-FDB6-03AC80FC2C9A}"/>
              </a:ext>
            </a:extLst>
          </p:cNvPr>
          <p:cNvSpPr txBox="1"/>
          <p:nvPr/>
        </p:nvSpPr>
        <p:spPr>
          <a:xfrm>
            <a:off x="9579980" y="5736875"/>
            <a:ext cx="208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Rob’s ‘local’ hospital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CF8933-5EE8-24FC-CD18-AA9DFC35A64C}"/>
              </a:ext>
            </a:extLst>
          </p:cNvPr>
          <p:cNvCxnSpPr/>
          <p:nvPr/>
        </p:nvCxnSpPr>
        <p:spPr>
          <a:xfrm flipH="1" flipV="1">
            <a:off x="8299048" y="5474824"/>
            <a:ext cx="1280932" cy="4467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F7AE89A-99F9-6588-1186-BB99C3EA4F75}"/>
              </a:ext>
            </a:extLst>
          </p:cNvPr>
          <p:cNvSpPr txBox="1">
            <a:spLocks/>
          </p:cNvSpPr>
          <p:nvPr/>
        </p:nvSpPr>
        <p:spPr>
          <a:xfrm>
            <a:off x="838200" y="1003823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Each dot on this map is one of a group of 50 hospitals in Scotland. The National Health Service wants to divide these 50 hospitals into regional groups to facilitate management. How would you divide them?</a:t>
            </a:r>
          </a:p>
          <a:p>
            <a:endParaRPr lang="en-GB" dirty="0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292FE2C2-C31A-06F9-DB48-75F4B99D265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Managing Scottish Hospitals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7562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4F2018-71A1-5F52-7006-62C172F7D1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4015"/>
          <a:stretch/>
        </p:blipFill>
        <p:spPr>
          <a:xfrm>
            <a:off x="1531809" y="2245495"/>
            <a:ext cx="9128382" cy="45604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F763E5-7B72-AA1B-7AEC-7F808DDFAAFC}"/>
              </a:ext>
            </a:extLst>
          </p:cNvPr>
          <p:cNvSpPr txBox="1"/>
          <p:nvPr/>
        </p:nvSpPr>
        <p:spPr>
          <a:xfrm>
            <a:off x="9579980" y="5736875"/>
            <a:ext cx="208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Rob’s ‘local’ hospital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9F7A910-0069-C235-2EA4-1181B26462F4}"/>
              </a:ext>
            </a:extLst>
          </p:cNvPr>
          <p:cNvCxnSpPr/>
          <p:nvPr/>
        </p:nvCxnSpPr>
        <p:spPr>
          <a:xfrm flipH="1" flipV="1">
            <a:off x="8299048" y="5474824"/>
            <a:ext cx="1280932" cy="4467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38BFF1D-7A50-A9B6-78E9-CEF68F395751}"/>
              </a:ext>
            </a:extLst>
          </p:cNvPr>
          <p:cNvSpPr txBox="1">
            <a:spLocks/>
          </p:cNvSpPr>
          <p:nvPr/>
        </p:nvSpPr>
        <p:spPr>
          <a:xfrm>
            <a:off x="838200" y="1003823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What exactly happens when we cluster data? How would you explain it to a computer?</a:t>
            </a: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3309EF94-582A-80B9-A1C1-7B92B6EA983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solidFill>
                  <a:schemeClr val="accent1"/>
                </a:solidFill>
                <a:latin typeface="+mn-lt"/>
              </a:rPr>
              <a:t>What exactly did you do?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81701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12396</TotalTime>
  <Words>4292</Words>
  <Application>Microsoft Macintosh PowerPoint</Application>
  <PresentationFormat>Widescreen</PresentationFormat>
  <Paragraphs>527</Paragraphs>
  <Slides>77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2" baseType="lpstr">
      <vt:lpstr>Arial</vt:lpstr>
      <vt:lpstr>Calibri</vt:lpstr>
      <vt:lpstr>Calibri Light</vt:lpstr>
      <vt:lpstr>Cambria Math</vt:lpstr>
      <vt:lpstr>Office Theme</vt:lpstr>
      <vt:lpstr>Clustering and Machine Learning</vt:lpstr>
      <vt:lpstr>This lecture is about...</vt:lpstr>
      <vt:lpstr>Learning objectives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</vt:lpstr>
      <vt:lpstr>k-means 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</vt:lpstr>
      <vt:lpstr>Hierarchical clustering</vt:lpstr>
      <vt:lpstr>Hierarchical clustering</vt:lpstr>
      <vt:lpstr>Hierarchical clustering</vt:lpstr>
      <vt:lpstr>Hierarchical clustering</vt:lpstr>
      <vt:lpstr>Hierarchical clustering</vt:lpstr>
      <vt:lpstr>Hierarchical clustering</vt:lpstr>
      <vt:lpstr>Hierarchical clustering</vt:lpstr>
      <vt:lpstr>Hierarchical clustering</vt:lpstr>
      <vt:lpstr>Hierarchical clustering</vt:lpstr>
      <vt:lpstr>Hierarchical clustering</vt:lpstr>
      <vt:lpstr>Hierarchical vs k-means clustering</vt:lpstr>
      <vt:lpstr>Outline</vt:lpstr>
      <vt:lpstr>Machine learning: what is it?</vt:lpstr>
      <vt:lpstr>Machine learning: what is it?</vt:lpstr>
      <vt:lpstr>Machine learning: what is it?</vt:lpstr>
      <vt:lpstr>Machine learning: what is it?</vt:lpstr>
      <vt:lpstr>Two types of supervised learning</vt:lpstr>
      <vt:lpstr>Example: classification</vt:lpstr>
      <vt:lpstr>Example: classification</vt:lpstr>
      <vt:lpstr>Example: classification</vt:lpstr>
      <vt:lpstr>Example: classification</vt:lpstr>
      <vt:lpstr>Example: classification</vt:lpstr>
      <vt:lpstr>Example: classification</vt:lpstr>
      <vt:lpstr>Example: classification</vt:lpstr>
      <vt:lpstr>Measuring the quality of a classification model</vt:lpstr>
      <vt:lpstr>Measuring the quality of a classification model</vt:lpstr>
      <vt:lpstr>Learning objectives</vt:lpstr>
      <vt:lpstr>Clustering and Machine Learning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Young</dc:creator>
  <cp:lastModifiedBy>Rob Young</cp:lastModifiedBy>
  <cp:revision>158</cp:revision>
  <cp:lastPrinted>2024-04-17T14:22:33Z</cp:lastPrinted>
  <dcterms:created xsi:type="dcterms:W3CDTF">2019-09-24T13:15:33Z</dcterms:created>
  <dcterms:modified xsi:type="dcterms:W3CDTF">2024-04-22T13:53:16Z</dcterms:modified>
</cp:coreProperties>
</file>

<file path=docProps/thumbnail.jpeg>
</file>